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690" r:id="rId2"/>
  </p:sldMasterIdLst>
  <p:notesMasterIdLst>
    <p:notesMasterId r:id="rId64"/>
  </p:notesMasterIdLst>
  <p:sldIdLst>
    <p:sldId id="256" r:id="rId3"/>
    <p:sldId id="257" r:id="rId4"/>
    <p:sldId id="258" r:id="rId5"/>
    <p:sldId id="546" r:id="rId6"/>
    <p:sldId id="280" r:id="rId7"/>
    <p:sldId id="290" r:id="rId8"/>
    <p:sldId id="547" r:id="rId9"/>
    <p:sldId id="295" r:id="rId10"/>
    <p:sldId id="294" r:id="rId11"/>
    <p:sldId id="296" r:id="rId12"/>
    <p:sldId id="548" r:id="rId13"/>
    <p:sldId id="570" r:id="rId14"/>
    <p:sldId id="539" r:id="rId15"/>
    <p:sldId id="544" r:id="rId16"/>
    <p:sldId id="545" r:id="rId17"/>
    <p:sldId id="549" r:id="rId18"/>
    <p:sldId id="281" r:id="rId19"/>
    <p:sldId id="506" r:id="rId20"/>
    <p:sldId id="508" r:id="rId21"/>
    <p:sldId id="510" r:id="rId22"/>
    <p:sldId id="262" r:id="rId23"/>
    <p:sldId id="489" r:id="rId24"/>
    <p:sldId id="277" r:id="rId25"/>
    <p:sldId id="286" r:id="rId26"/>
    <p:sldId id="278" r:id="rId27"/>
    <p:sldId id="288" r:id="rId28"/>
    <p:sldId id="550" r:id="rId29"/>
    <p:sldId id="531" r:id="rId30"/>
    <p:sldId id="534" r:id="rId31"/>
    <p:sldId id="537" r:id="rId32"/>
    <p:sldId id="569" r:id="rId33"/>
    <p:sldId id="551" r:id="rId34"/>
    <p:sldId id="268" r:id="rId35"/>
    <p:sldId id="269" r:id="rId36"/>
    <p:sldId id="273" r:id="rId37"/>
    <p:sldId id="274" r:id="rId38"/>
    <p:sldId id="276" r:id="rId39"/>
    <p:sldId id="552" r:id="rId40"/>
    <p:sldId id="554" r:id="rId41"/>
    <p:sldId id="261" r:id="rId42"/>
    <p:sldId id="555" r:id="rId43"/>
    <p:sldId id="263" r:id="rId44"/>
    <p:sldId id="264" r:id="rId45"/>
    <p:sldId id="556" r:id="rId46"/>
    <p:sldId id="557" r:id="rId47"/>
    <p:sldId id="558" r:id="rId48"/>
    <p:sldId id="282" r:id="rId49"/>
    <p:sldId id="320" r:id="rId50"/>
    <p:sldId id="559" r:id="rId51"/>
    <p:sldId id="298" r:id="rId52"/>
    <p:sldId id="299" r:id="rId53"/>
    <p:sldId id="560" r:id="rId54"/>
    <p:sldId id="561" r:id="rId55"/>
    <p:sldId id="275" r:id="rId56"/>
    <p:sldId id="562" r:id="rId57"/>
    <p:sldId id="563" r:id="rId58"/>
    <p:sldId id="567" r:id="rId59"/>
    <p:sldId id="568" r:id="rId60"/>
    <p:sldId id="565" r:id="rId61"/>
    <p:sldId id="566" r:id="rId62"/>
    <p:sldId id="297"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15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1AAC8-EEFF-4246-AC22-04C5FF4D6862}" type="datetimeFigureOut">
              <a:rPr lang="zh-CN" altLang="en-US" smtClean="0"/>
              <a:t>2025/4/2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6E13A-7D61-490B-B361-B0B03556EBF3}" type="slidenum">
              <a:rPr lang="zh-CN" altLang="en-US" smtClean="0"/>
              <a:t>‹#›</a:t>
            </a:fld>
            <a:endParaRPr lang="zh-CN" altLang="en-US"/>
          </a:p>
        </p:txBody>
      </p:sp>
    </p:spTree>
    <p:extLst>
      <p:ext uri="{BB962C8B-B14F-4D97-AF65-F5344CB8AC3E}">
        <p14:creationId xmlns:p14="http://schemas.microsoft.com/office/powerpoint/2010/main" val="3746754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1464F-B5C4-4363-B540-35AC4327E202}"/>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072941B-1881-47A3-B8AD-F285D73A617D}"/>
              </a:ext>
            </a:extLst>
          </p:cNvPr>
          <p:cNvSpPr>
            <a:spLocks noGrp="1"/>
          </p:cNvSpPr>
          <p:nvPr>
            <p:ph type="sldNum" sz="quarter" idx="10"/>
          </p:nvPr>
        </p:nvSpPr>
        <p:spPr/>
        <p:txBody>
          <a:bodyPr/>
          <a:lstStyle>
            <a:lvl1pPr algn="ctr">
              <a:defRPr sz="1600">
                <a:solidFill>
                  <a:schemeClr val="bg1"/>
                </a:solidFill>
              </a:defRPr>
            </a:lvl1pPr>
          </a:lstStyle>
          <a:p>
            <a:fld id="{5D885AD4-434B-431D-8C18-8F268A75A748}" type="slidenum">
              <a:rPr lang="zh-CN" altLang="en-US" smtClean="0"/>
              <a:pPr/>
              <a:t>‹#›</a:t>
            </a:fld>
            <a:endParaRPr lang="zh-CN" altLang="en-US" dirty="0"/>
          </a:p>
        </p:txBody>
      </p:sp>
    </p:spTree>
    <p:extLst>
      <p:ext uri="{BB962C8B-B14F-4D97-AF65-F5344CB8AC3E}">
        <p14:creationId xmlns:p14="http://schemas.microsoft.com/office/powerpoint/2010/main" val="418290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499FFD6-EE08-4D61-8A0A-C79EE84D16B9}"/>
              </a:ext>
            </a:extLst>
          </p:cNvPr>
          <p:cNvSpPr>
            <a:spLocks noGrp="1"/>
          </p:cNvSpPr>
          <p:nvPr>
            <p:ph type="sldNum" sz="quarter" idx="12"/>
          </p:nvPr>
        </p:nvSpPr>
        <p:spPr>
          <a:xfrm>
            <a:off x="3576772" y="6495587"/>
            <a:ext cx="2057400" cy="365125"/>
          </a:xfrm>
        </p:spPr>
        <p:txBody>
          <a:bodyPr/>
          <a:lstStyle>
            <a:lvl1pPr algn="ctr">
              <a:defRPr sz="1600">
                <a:solidFill>
                  <a:schemeClr val="bg1"/>
                </a:solidFill>
              </a:defRPr>
            </a:lvl1pPr>
          </a:lstStyle>
          <a:p>
            <a:fld id="{CE4DA65A-9AE7-4DD5-8A5E-60C15B12B109}" type="slidenum">
              <a:rPr lang="zh-CN" altLang="en-US" smtClean="0"/>
              <a:pPr/>
              <a:t>‹#›</a:t>
            </a:fld>
            <a:endParaRPr lang="zh-CN" altLang="en-US" dirty="0"/>
          </a:p>
        </p:txBody>
      </p:sp>
    </p:spTree>
    <p:extLst>
      <p:ext uri="{BB962C8B-B14F-4D97-AF65-F5344CB8AC3E}">
        <p14:creationId xmlns:p14="http://schemas.microsoft.com/office/powerpoint/2010/main" val="34382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FFF2A-6C59-40D5-B318-ECC40F3DCDD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CEA2EA-539A-43B9-9879-4DD75977DEDA}"/>
              </a:ext>
            </a:extLst>
          </p:cNvPr>
          <p:cNvSpPr>
            <a:spLocks noGrp="1"/>
          </p:cNvSpPr>
          <p:nvPr>
            <p:ph type="dt" sz="half" idx="10"/>
          </p:nvPr>
        </p:nvSpPr>
        <p:spPr>
          <a:xfrm>
            <a:off x="628650" y="6356351"/>
            <a:ext cx="2057400" cy="365125"/>
          </a:xfrm>
          <a:prstGeom prst="rect">
            <a:avLst/>
          </a:prstGeom>
        </p:spPr>
        <p:txBody>
          <a:bodyPr/>
          <a:lstStyle/>
          <a:p>
            <a:fld id="{C97F3BBA-F323-4269-8DB2-73101EE29EB6}" type="datetimeFigureOut">
              <a:rPr lang="zh-CN" altLang="en-US" smtClean="0"/>
              <a:t>2025/4/2</a:t>
            </a:fld>
            <a:endParaRPr lang="zh-CN" altLang="en-US"/>
          </a:p>
        </p:txBody>
      </p:sp>
      <p:sp>
        <p:nvSpPr>
          <p:cNvPr id="4" name="页脚占位符 3">
            <a:extLst>
              <a:ext uri="{FF2B5EF4-FFF2-40B4-BE49-F238E27FC236}">
                <a16:creationId xmlns:a16="http://schemas.microsoft.com/office/drawing/2014/main" id="{25EB0A4F-ECC0-413A-8F89-62D1B93F0695}"/>
              </a:ext>
            </a:extLst>
          </p:cNvPr>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7F97655-346B-44B5-AC37-6B7538236459}"/>
              </a:ext>
            </a:extLst>
          </p:cNvPr>
          <p:cNvSpPr>
            <a:spLocks noGrp="1"/>
          </p:cNvSpPr>
          <p:nvPr>
            <p:ph type="sldNum" sz="quarter" idx="12"/>
          </p:nvPr>
        </p:nvSpPr>
        <p:spPr>
          <a:xfrm>
            <a:off x="6457950" y="6356351"/>
            <a:ext cx="2057400" cy="365125"/>
          </a:xfrm>
          <a:prstGeom prst="rect">
            <a:avLst/>
          </a:prstGeom>
        </p:spPr>
        <p:txBody>
          <a:bodyPr/>
          <a:lstStyle/>
          <a:p>
            <a:fld id="{CE4DA65A-9AE7-4DD5-8A5E-60C15B12B109}" type="slidenum">
              <a:rPr lang="zh-CN" altLang="en-US" smtClean="0"/>
              <a:t>‹#›</a:t>
            </a:fld>
            <a:endParaRPr lang="zh-CN" altLang="en-US"/>
          </a:p>
        </p:txBody>
      </p:sp>
    </p:spTree>
    <p:extLst>
      <p:ext uri="{BB962C8B-B14F-4D97-AF65-F5344CB8AC3E}">
        <p14:creationId xmlns:p14="http://schemas.microsoft.com/office/powerpoint/2010/main" val="28498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Line 19">
            <a:extLst>
              <a:ext uri="{FF2B5EF4-FFF2-40B4-BE49-F238E27FC236}">
                <a16:creationId xmlns:a16="http://schemas.microsoft.com/office/drawing/2014/main" id="{A8A0761B-A34A-44A0-9686-AA41A2B213B5}"/>
              </a:ext>
            </a:extLst>
          </p:cNvPr>
          <p:cNvSpPr>
            <a:spLocks noChangeShapeType="1"/>
          </p:cNvSpPr>
          <p:nvPr userDrawn="1"/>
        </p:nvSpPr>
        <p:spPr bwMode="auto">
          <a:xfrm flipH="1">
            <a:off x="0" y="757238"/>
            <a:ext cx="9144000"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 name="Picture 12" descr="C:\Users\user\AppData\Roaming\Tencent\Users\895097870\QQ\WinTemp\RichOle\3UB}EXU5{O5IR~YDD[4SWNE.png">
            <a:extLst>
              <a:ext uri="{FF2B5EF4-FFF2-40B4-BE49-F238E27FC236}">
                <a16:creationId xmlns:a16="http://schemas.microsoft.com/office/drawing/2014/main" id="{5232CA8A-A772-4DC9-ACAB-75612A2B7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0075" y="0"/>
            <a:ext cx="923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714348" y="2786058"/>
            <a:ext cx="7772400" cy="1470025"/>
          </a:xfrm>
          <a:prstGeom prst="rect">
            <a:avLst/>
          </a:prstGeom>
        </p:spPr>
        <p:txBody>
          <a:bodyPr/>
          <a:lstStyle>
            <a:lvl1pPr algn="l">
              <a:defRPr b="1">
                <a:solidFill>
                  <a:schemeClr val="tx2"/>
                </a:solidFill>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714348" y="3714752"/>
            <a:ext cx="6400800" cy="1752600"/>
          </a:xfrm>
          <a:prstGeom prst="rect">
            <a:avLst/>
          </a:prstGeom>
        </p:spPr>
        <p:txBody>
          <a:bodyPr/>
          <a:lstStyle>
            <a:lvl1pPr marL="0" indent="0" algn="l">
              <a:buNone/>
              <a:defRPr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97763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6A67C83A-0158-4A5D-AC2F-5257B395FB18}"/>
              </a:ext>
            </a:extLst>
          </p:cNvPr>
          <p:cNvGrpSpPr/>
          <p:nvPr userDrawn="1"/>
        </p:nvGrpSpPr>
        <p:grpSpPr>
          <a:xfrm>
            <a:off x="51753" y="156372"/>
            <a:ext cx="2770959" cy="698903"/>
            <a:chOff x="51754" y="156372"/>
            <a:chExt cx="2150984" cy="567971"/>
          </a:xfrm>
        </p:grpSpPr>
        <p:grpSp>
          <p:nvGrpSpPr>
            <p:cNvPr id="8" name="组合 7">
              <a:extLst>
                <a:ext uri="{FF2B5EF4-FFF2-40B4-BE49-F238E27FC236}">
                  <a16:creationId xmlns:a16="http://schemas.microsoft.com/office/drawing/2014/main" id="{A95E907C-0818-4968-BCF9-1486B04829CE}"/>
                </a:ext>
              </a:extLst>
            </p:cNvPr>
            <p:cNvGrpSpPr/>
            <p:nvPr/>
          </p:nvGrpSpPr>
          <p:grpSpPr>
            <a:xfrm>
              <a:off x="197645" y="156372"/>
              <a:ext cx="384591" cy="436418"/>
              <a:chOff x="3086100" y="1625625"/>
              <a:chExt cx="2968625" cy="3368675"/>
            </a:xfrm>
            <a:solidFill>
              <a:schemeClr val="accent1">
                <a:lumMod val="75000"/>
              </a:schemeClr>
            </a:solidFill>
          </p:grpSpPr>
          <p:sp>
            <p:nvSpPr>
              <p:cNvPr id="56" name="Freeform 5">
                <a:extLst>
                  <a:ext uri="{FF2B5EF4-FFF2-40B4-BE49-F238E27FC236}">
                    <a16:creationId xmlns:a16="http://schemas.microsoft.com/office/drawing/2014/main" id="{984A11A9-E603-4582-96BD-D82B0D44823B}"/>
                  </a:ext>
                </a:extLst>
              </p:cNvPr>
              <p:cNvSpPr>
                <a:spLocks noEditPoints="1"/>
              </p:cNvSpPr>
              <p:nvPr/>
            </p:nvSpPr>
            <p:spPr bwMode="auto">
              <a:xfrm>
                <a:off x="3086100" y="1625625"/>
                <a:ext cx="2968625" cy="3368675"/>
              </a:xfrm>
              <a:custGeom>
                <a:avLst/>
                <a:gdLst>
                  <a:gd name="T0" fmla="*/ 696 w 979"/>
                  <a:gd name="T1" fmla="*/ 849 h 1108"/>
                  <a:gd name="T2" fmla="*/ 595 w 979"/>
                  <a:gd name="T3" fmla="*/ 806 h 1108"/>
                  <a:gd name="T4" fmla="*/ 593 w 979"/>
                  <a:gd name="T5" fmla="*/ 726 h 1108"/>
                  <a:gd name="T6" fmla="*/ 369 w 979"/>
                  <a:gd name="T7" fmla="*/ 656 h 1108"/>
                  <a:gd name="T8" fmla="*/ 388 w 979"/>
                  <a:gd name="T9" fmla="*/ 705 h 1108"/>
                  <a:gd name="T10" fmla="*/ 428 w 979"/>
                  <a:gd name="T11" fmla="*/ 574 h 1108"/>
                  <a:gd name="T12" fmla="*/ 388 w 979"/>
                  <a:gd name="T13" fmla="*/ 617 h 1108"/>
                  <a:gd name="T14" fmla="*/ 686 w 979"/>
                  <a:gd name="T15" fmla="*/ 474 h 1108"/>
                  <a:gd name="T16" fmla="*/ 798 w 979"/>
                  <a:gd name="T17" fmla="*/ 441 h 1108"/>
                  <a:gd name="T18" fmla="*/ 793 w 979"/>
                  <a:gd name="T19" fmla="*/ 423 h 1108"/>
                  <a:gd name="T20" fmla="*/ 392 w 979"/>
                  <a:gd name="T21" fmla="*/ 345 h 1108"/>
                  <a:gd name="T22" fmla="*/ 329 w 979"/>
                  <a:gd name="T23" fmla="*/ 333 h 1108"/>
                  <a:gd name="T24" fmla="*/ 454 w 979"/>
                  <a:gd name="T25" fmla="*/ 330 h 1108"/>
                  <a:gd name="T26" fmla="*/ 460 w 979"/>
                  <a:gd name="T27" fmla="*/ 238 h 1108"/>
                  <a:gd name="T28" fmla="*/ 539 w 979"/>
                  <a:gd name="T29" fmla="*/ 237 h 1108"/>
                  <a:gd name="T30" fmla="*/ 140 w 979"/>
                  <a:gd name="T31" fmla="*/ 535 h 1108"/>
                  <a:gd name="T32" fmla="*/ 229 w 979"/>
                  <a:gd name="T33" fmla="*/ 230 h 1108"/>
                  <a:gd name="T34" fmla="*/ 309 w 979"/>
                  <a:gd name="T35" fmla="*/ 238 h 1108"/>
                  <a:gd name="T36" fmla="*/ 330 w 979"/>
                  <a:gd name="T37" fmla="*/ 260 h 1108"/>
                  <a:gd name="T38" fmla="*/ 340 w 979"/>
                  <a:gd name="T39" fmla="*/ 339 h 1108"/>
                  <a:gd name="T40" fmla="*/ 860 w 979"/>
                  <a:gd name="T41" fmla="*/ 290 h 1108"/>
                  <a:gd name="T42" fmla="*/ 924 w 979"/>
                  <a:gd name="T43" fmla="*/ 312 h 1108"/>
                  <a:gd name="T44" fmla="*/ 752 w 979"/>
                  <a:gd name="T45" fmla="*/ 195 h 1108"/>
                  <a:gd name="T46" fmla="*/ 552 w 979"/>
                  <a:gd name="T47" fmla="*/ 177 h 1108"/>
                  <a:gd name="T48" fmla="*/ 418 w 979"/>
                  <a:gd name="T49" fmla="*/ 123 h 1108"/>
                  <a:gd name="T50" fmla="*/ 715 w 979"/>
                  <a:gd name="T51" fmla="*/ 162 h 1108"/>
                  <a:gd name="T52" fmla="*/ 331 w 979"/>
                  <a:gd name="T53" fmla="*/ 109 h 1108"/>
                  <a:gd name="T54" fmla="*/ 393 w 979"/>
                  <a:gd name="T55" fmla="*/ 90 h 1108"/>
                  <a:gd name="T56" fmla="*/ 373 w 979"/>
                  <a:gd name="T57" fmla="*/ 86 h 1108"/>
                  <a:gd name="T58" fmla="*/ 309 w 979"/>
                  <a:gd name="T59" fmla="*/ 28 h 1108"/>
                  <a:gd name="T60" fmla="*/ 254 w 979"/>
                  <a:gd name="T61" fmla="*/ 74 h 1108"/>
                  <a:gd name="T62" fmla="*/ 217 w 979"/>
                  <a:gd name="T63" fmla="*/ 131 h 1108"/>
                  <a:gd name="T64" fmla="*/ 128 w 979"/>
                  <a:gd name="T65" fmla="*/ 162 h 1108"/>
                  <a:gd name="T66" fmla="*/ 128 w 979"/>
                  <a:gd name="T67" fmla="*/ 574 h 1108"/>
                  <a:gd name="T68" fmla="*/ 364 w 979"/>
                  <a:gd name="T69" fmla="*/ 617 h 1108"/>
                  <a:gd name="T70" fmla="*/ 283 w 979"/>
                  <a:gd name="T71" fmla="*/ 705 h 1108"/>
                  <a:gd name="T72" fmla="*/ 3 w 979"/>
                  <a:gd name="T73" fmla="*/ 1085 h 1108"/>
                  <a:gd name="T74" fmla="*/ 823 w 979"/>
                  <a:gd name="T75" fmla="*/ 999 h 1108"/>
                  <a:gd name="T76" fmla="*/ 792 w 979"/>
                  <a:gd name="T77" fmla="*/ 805 h 1108"/>
                  <a:gd name="T78" fmla="*/ 847 w 979"/>
                  <a:gd name="T79" fmla="*/ 641 h 1108"/>
                  <a:gd name="T80" fmla="*/ 920 w 979"/>
                  <a:gd name="T81" fmla="*/ 353 h 1108"/>
                  <a:gd name="T82" fmla="*/ 749 w 979"/>
                  <a:gd name="T83" fmla="*/ 536 h 1108"/>
                  <a:gd name="T84" fmla="*/ 826 w 979"/>
                  <a:gd name="T85" fmla="*/ 457 h 1108"/>
                  <a:gd name="T86" fmla="*/ 751 w 979"/>
                  <a:gd name="T87" fmla="*/ 237 h 1108"/>
                  <a:gd name="T88" fmla="*/ 686 w 979"/>
                  <a:gd name="T89" fmla="*/ 380 h 1108"/>
                  <a:gd name="T90" fmla="*/ 736 w 979"/>
                  <a:gd name="T91" fmla="*/ 612 h 1108"/>
                  <a:gd name="T92" fmla="*/ 501 w 979"/>
                  <a:gd name="T93" fmla="*/ 703 h 1108"/>
                  <a:gd name="T94" fmla="*/ 466 w 979"/>
                  <a:gd name="T95" fmla="*/ 639 h 1108"/>
                  <a:gd name="T96" fmla="*/ 449 w 979"/>
                  <a:gd name="T97" fmla="*/ 535 h 1108"/>
                  <a:gd name="T98" fmla="*/ 432 w 979"/>
                  <a:gd name="T99" fmla="*/ 341 h 1108"/>
                  <a:gd name="T100" fmla="*/ 495 w 979"/>
                  <a:gd name="T101" fmla="*/ 307 h 1108"/>
                  <a:gd name="T102" fmla="*/ 471 w 979"/>
                  <a:gd name="T103" fmla="*/ 231 h 1108"/>
                  <a:gd name="T104" fmla="*/ 482 w 979"/>
                  <a:gd name="T105" fmla="*/ 203 h 1108"/>
                  <a:gd name="T106" fmla="*/ 746 w 979"/>
                  <a:gd name="T107" fmla="*/ 224 h 1108"/>
                  <a:gd name="T108" fmla="*/ 808 w 979"/>
                  <a:gd name="T109" fmla="*/ 280 h 1108"/>
                  <a:gd name="T110" fmla="*/ 856 w 979"/>
                  <a:gd name="T111" fmla="*/ 307 h 1108"/>
                  <a:gd name="T112" fmla="*/ 911 w 979"/>
                  <a:gd name="T113" fmla="*/ 201 h 1108"/>
                  <a:gd name="T114" fmla="*/ 946 w 979"/>
                  <a:gd name="T115" fmla="*/ 319 h 1108"/>
                  <a:gd name="T116" fmla="*/ 960 w 979"/>
                  <a:gd name="T117" fmla="*/ 162 h 1108"/>
                  <a:gd name="T118" fmla="*/ 696 w 979"/>
                  <a:gd name="T119" fmla="*/ 162 h 1108"/>
                  <a:gd name="T120" fmla="*/ 403 w 979"/>
                  <a:gd name="T121" fmla="*/ 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9" h="1108">
                    <a:moveTo>
                      <a:pt x="696" y="849"/>
                    </a:moveTo>
                    <a:cubicBezTo>
                      <a:pt x="696" y="848"/>
                      <a:pt x="696" y="848"/>
                      <a:pt x="696" y="848"/>
                    </a:cubicBezTo>
                    <a:cubicBezTo>
                      <a:pt x="726" y="844"/>
                      <a:pt x="726" y="844"/>
                      <a:pt x="726" y="844"/>
                    </a:cubicBezTo>
                    <a:cubicBezTo>
                      <a:pt x="747" y="990"/>
                      <a:pt x="747" y="990"/>
                      <a:pt x="747" y="990"/>
                    </a:cubicBezTo>
                    <a:cubicBezTo>
                      <a:pt x="726" y="988"/>
                      <a:pt x="704" y="986"/>
                      <a:pt x="680" y="985"/>
                    </a:cubicBezTo>
                    <a:cubicBezTo>
                      <a:pt x="672" y="944"/>
                      <a:pt x="672" y="944"/>
                      <a:pt x="672" y="944"/>
                    </a:cubicBezTo>
                    <a:cubicBezTo>
                      <a:pt x="696" y="848"/>
                      <a:pt x="696" y="848"/>
                      <a:pt x="696" y="848"/>
                    </a:cubicBezTo>
                    <a:cubicBezTo>
                      <a:pt x="696" y="849"/>
                      <a:pt x="696" y="849"/>
                      <a:pt x="696" y="849"/>
                    </a:cubicBezTo>
                    <a:moveTo>
                      <a:pt x="337" y="949"/>
                    </a:moveTo>
                    <a:cubicBezTo>
                      <a:pt x="305" y="856"/>
                      <a:pt x="305" y="856"/>
                      <a:pt x="305" y="856"/>
                    </a:cubicBezTo>
                    <a:cubicBezTo>
                      <a:pt x="258" y="842"/>
                      <a:pt x="258" y="842"/>
                      <a:pt x="258" y="842"/>
                    </a:cubicBezTo>
                    <a:cubicBezTo>
                      <a:pt x="336" y="818"/>
                      <a:pt x="336" y="818"/>
                      <a:pt x="336" y="818"/>
                    </a:cubicBezTo>
                    <a:cubicBezTo>
                      <a:pt x="366" y="918"/>
                      <a:pt x="366" y="918"/>
                      <a:pt x="366" y="918"/>
                    </a:cubicBezTo>
                    <a:cubicBezTo>
                      <a:pt x="552" y="890"/>
                      <a:pt x="552" y="890"/>
                      <a:pt x="552" y="890"/>
                    </a:cubicBezTo>
                    <a:cubicBezTo>
                      <a:pt x="337" y="949"/>
                      <a:pt x="337" y="949"/>
                      <a:pt x="337" y="949"/>
                    </a:cubicBezTo>
                    <a:moveTo>
                      <a:pt x="595" y="806"/>
                    </a:moveTo>
                    <a:cubicBezTo>
                      <a:pt x="685" y="771"/>
                      <a:pt x="685" y="771"/>
                      <a:pt x="685" y="771"/>
                    </a:cubicBezTo>
                    <a:cubicBezTo>
                      <a:pt x="736" y="796"/>
                      <a:pt x="736" y="796"/>
                      <a:pt x="736" y="796"/>
                    </a:cubicBezTo>
                    <a:cubicBezTo>
                      <a:pt x="685" y="787"/>
                      <a:pt x="685" y="787"/>
                      <a:pt x="685" y="787"/>
                    </a:cubicBezTo>
                    <a:cubicBezTo>
                      <a:pt x="592" y="821"/>
                      <a:pt x="592" y="821"/>
                      <a:pt x="592" y="821"/>
                    </a:cubicBezTo>
                    <a:cubicBezTo>
                      <a:pt x="528" y="789"/>
                      <a:pt x="528" y="789"/>
                      <a:pt x="528" y="789"/>
                    </a:cubicBezTo>
                    <a:cubicBezTo>
                      <a:pt x="595" y="806"/>
                      <a:pt x="595" y="806"/>
                      <a:pt x="595" y="806"/>
                    </a:cubicBezTo>
                    <a:moveTo>
                      <a:pt x="574" y="745"/>
                    </a:moveTo>
                    <a:cubicBezTo>
                      <a:pt x="593" y="726"/>
                      <a:pt x="593" y="726"/>
                      <a:pt x="593" y="726"/>
                    </a:cubicBezTo>
                    <a:cubicBezTo>
                      <a:pt x="671" y="702"/>
                      <a:pt x="671" y="702"/>
                      <a:pt x="671" y="702"/>
                    </a:cubicBezTo>
                    <a:cubicBezTo>
                      <a:pt x="750" y="727"/>
                      <a:pt x="750" y="727"/>
                      <a:pt x="750" y="727"/>
                    </a:cubicBezTo>
                    <a:cubicBezTo>
                      <a:pt x="736" y="739"/>
                      <a:pt x="736" y="739"/>
                      <a:pt x="736" y="739"/>
                    </a:cubicBezTo>
                    <a:cubicBezTo>
                      <a:pt x="664" y="726"/>
                      <a:pt x="664" y="726"/>
                      <a:pt x="664" y="726"/>
                    </a:cubicBezTo>
                    <a:cubicBezTo>
                      <a:pt x="574" y="745"/>
                      <a:pt x="574" y="745"/>
                      <a:pt x="574" y="745"/>
                    </a:cubicBezTo>
                    <a:moveTo>
                      <a:pt x="323" y="705"/>
                    </a:moveTo>
                    <a:cubicBezTo>
                      <a:pt x="323" y="656"/>
                      <a:pt x="323" y="656"/>
                      <a:pt x="323" y="656"/>
                    </a:cubicBezTo>
                    <a:cubicBezTo>
                      <a:pt x="369" y="656"/>
                      <a:pt x="369" y="656"/>
                      <a:pt x="369" y="656"/>
                    </a:cubicBezTo>
                    <a:cubicBezTo>
                      <a:pt x="369" y="705"/>
                      <a:pt x="369" y="705"/>
                      <a:pt x="369" y="705"/>
                    </a:cubicBezTo>
                    <a:cubicBezTo>
                      <a:pt x="323" y="705"/>
                      <a:pt x="323" y="705"/>
                      <a:pt x="323" y="705"/>
                    </a:cubicBezTo>
                    <a:moveTo>
                      <a:pt x="303" y="705"/>
                    </a:moveTo>
                    <a:cubicBezTo>
                      <a:pt x="303" y="655"/>
                      <a:pt x="303" y="655"/>
                      <a:pt x="303" y="655"/>
                    </a:cubicBezTo>
                    <a:cubicBezTo>
                      <a:pt x="312" y="655"/>
                      <a:pt x="312" y="655"/>
                      <a:pt x="312" y="655"/>
                    </a:cubicBezTo>
                    <a:cubicBezTo>
                      <a:pt x="312" y="705"/>
                      <a:pt x="312" y="705"/>
                      <a:pt x="312" y="705"/>
                    </a:cubicBezTo>
                    <a:cubicBezTo>
                      <a:pt x="303" y="705"/>
                      <a:pt x="303" y="705"/>
                      <a:pt x="303" y="705"/>
                    </a:cubicBezTo>
                    <a:moveTo>
                      <a:pt x="388" y="705"/>
                    </a:moveTo>
                    <a:cubicBezTo>
                      <a:pt x="388" y="650"/>
                      <a:pt x="388" y="650"/>
                      <a:pt x="388" y="650"/>
                    </a:cubicBezTo>
                    <a:cubicBezTo>
                      <a:pt x="388" y="650"/>
                      <a:pt x="388" y="650"/>
                      <a:pt x="388" y="650"/>
                    </a:cubicBezTo>
                    <a:cubicBezTo>
                      <a:pt x="397" y="659"/>
                      <a:pt x="397" y="659"/>
                      <a:pt x="397" y="659"/>
                    </a:cubicBezTo>
                    <a:cubicBezTo>
                      <a:pt x="397" y="705"/>
                      <a:pt x="397" y="705"/>
                      <a:pt x="397" y="705"/>
                    </a:cubicBezTo>
                    <a:cubicBezTo>
                      <a:pt x="388" y="705"/>
                      <a:pt x="388" y="705"/>
                      <a:pt x="388" y="705"/>
                    </a:cubicBezTo>
                    <a:moveTo>
                      <a:pt x="409" y="617"/>
                    </a:moveTo>
                    <a:cubicBezTo>
                      <a:pt x="409" y="574"/>
                      <a:pt x="409" y="574"/>
                      <a:pt x="409" y="574"/>
                    </a:cubicBezTo>
                    <a:cubicBezTo>
                      <a:pt x="428" y="574"/>
                      <a:pt x="428" y="574"/>
                      <a:pt x="428" y="574"/>
                    </a:cubicBezTo>
                    <a:cubicBezTo>
                      <a:pt x="428" y="617"/>
                      <a:pt x="428" y="617"/>
                      <a:pt x="428" y="617"/>
                    </a:cubicBezTo>
                    <a:cubicBezTo>
                      <a:pt x="409" y="617"/>
                      <a:pt x="409" y="617"/>
                      <a:pt x="409" y="617"/>
                    </a:cubicBezTo>
                    <a:moveTo>
                      <a:pt x="388" y="617"/>
                    </a:moveTo>
                    <a:cubicBezTo>
                      <a:pt x="388" y="568"/>
                      <a:pt x="388" y="568"/>
                      <a:pt x="388" y="568"/>
                    </a:cubicBezTo>
                    <a:cubicBezTo>
                      <a:pt x="388" y="568"/>
                      <a:pt x="388" y="568"/>
                      <a:pt x="388" y="568"/>
                    </a:cubicBezTo>
                    <a:cubicBezTo>
                      <a:pt x="397" y="577"/>
                      <a:pt x="397" y="577"/>
                      <a:pt x="397" y="577"/>
                    </a:cubicBezTo>
                    <a:cubicBezTo>
                      <a:pt x="397" y="617"/>
                      <a:pt x="397" y="617"/>
                      <a:pt x="397" y="617"/>
                    </a:cubicBezTo>
                    <a:cubicBezTo>
                      <a:pt x="388" y="617"/>
                      <a:pt x="388" y="617"/>
                      <a:pt x="388" y="617"/>
                    </a:cubicBezTo>
                    <a:moveTo>
                      <a:pt x="447" y="626"/>
                    </a:moveTo>
                    <a:cubicBezTo>
                      <a:pt x="438" y="620"/>
                      <a:pt x="438" y="620"/>
                      <a:pt x="438" y="620"/>
                    </a:cubicBezTo>
                    <a:cubicBezTo>
                      <a:pt x="438" y="560"/>
                      <a:pt x="438" y="560"/>
                      <a:pt x="438" y="560"/>
                    </a:cubicBezTo>
                    <a:cubicBezTo>
                      <a:pt x="447" y="554"/>
                      <a:pt x="447" y="554"/>
                      <a:pt x="447" y="554"/>
                    </a:cubicBezTo>
                    <a:cubicBezTo>
                      <a:pt x="447" y="626"/>
                      <a:pt x="447" y="626"/>
                      <a:pt x="447" y="626"/>
                    </a:cubicBezTo>
                    <a:moveTo>
                      <a:pt x="726" y="573"/>
                    </a:moveTo>
                    <a:cubicBezTo>
                      <a:pt x="686" y="523"/>
                      <a:pt x="686" y="523"/>
                      <a:pt x="686" y="523"/>
                    </a:cubicBezTo>
                    <a:cubicBezTo>
                      <a:pt x="686" y="474"/>
                      <a:pt x="686" y="474"/>
                      <a:pt x="686" y="474"/>
                    </a:cubicBezTo>
                    <a:cubicBezTo>
                      <a:pt x="692" y="475"/>
                      <a:pt x="692" y="475"/>
                      <a:pt x="692" y="475"/>
                    </a:cubicBezTo>
                    <a:cubicBezTo>
                      <a:pt x="696" y="516"/>
                      <a:pt x="696" y="516"/>
                      <a:pt x="696" y="516"/>
                    </a:cubicBezTo>
                    <a:cubicBezTo>
                      <a:pt x="726" y="573"/>
                      <a:pt x="726" y="573"/>
                      <a:pt x="726" y="573"/>
                    </a:cubicBezTo>
                    <a:moveTo>
                      <a:pt x="798" y="441"/>
                    </a:moveTo>
                    <a:cubicBezTo>
                      <a:pt x="798" y="426"/>
                      <a:pt x="798" y="426"/>
                      <a:pt x="798" y="426"/>
                    </a:cubicBezTo>
                    <a:cubicBezTo>
                      <a:pt x="821" y="415"/>
                      <a:pt x="821" y="415"/>
                      <a:pt x="821" y="415"/>
                    </a:cubicBezTo>
                    <a:cubicBezTo>
                      <a:pt x="809" y="441"/>
                      <a:pt x="809" y="441"/>
                      <a:pt x="809" y="441"/>
                    </a:cubicBezTo>
                    <a:cubicBezTo>
                      <a:pt x="798" y="441"/>
                      <a:pt x="798" y="441"/>
                      <a:pt x="798" y="441"/>
                    </a:cubicBezTo>
                    <a:moveTo>
                      <a:pt x="787" y="405"/>
                    </a:moveTo>
                    <a:cubicBezTo>
                      <a:pt x="787" y="387"/>
                      <a:pt x="787" y="387"/>
                      <a:pt x="787" y="387"/>
                    </a:cubicBezTo>
                    <a:cubicBezTo>
                      <a:pt x="791" y="387"/>
                      <a:pt x="791" y="387"/>
                      <a:pt x="791" y="387"/>
                    </a:cubicBezTo>
                    <a:cubicBezTo>
                      <a:pt x="791" y="366"/>
                      <a:pt x="791" y="366"/>
                      <a:pt x="791" y="366"/>
                    </a:cubicBezTo>
                    <a:cubicBezTo>
                      <a:pt x="798" y="366"/>
                      <a:pt x="798" y="366"/>
                      <a:pt x="798" y="366"/>
                    </a:cubicBezTo>
                    <a:cubicBezTo>
                      <a:pt x="815" y="382"/>
                      <a:pt x="815" y="382"/>
                      <a:pt x="815" y="382"/>
                    </a:cubicBezTo>
                    <a:cubicBezTo>
                      <a:pt x="811" y="410"/>
                      <a:pt x="811" y="410"/>
                      <a:pt x="811" y="410"/>
                    </a:cubicBezTo>
                    <a:cubicBezTo>
                      <a:pt x="793" y="423"/>
                      <a:pt x="793" y="423"/>
                      <a:pt x="793" y="423"/>
                    </a:cubicBezTo>
                    <a:cubicBezTo>
                      <a:pt x="787" y="423"/>
                      <a:pt x="787" y="423"/>
                      <a:pt x="787" y="423"/>
                    </a:cubicBezTo>
                    <a:cubicBezTo>
                      <a:pt x="787" y="409"/>
                      <a:pt x="787" y="409"/>
                      <a:pt x="787" y="409"/>
                    </a:cubicBezTo>
                    <a:cubicBezTo>
                      <a:pt x="796" y="409"/>
                      <a:pt x="796" y="409"/>
                      <a:pt x="796" y="409"/>
                    </a:cubicBezTo>
                    <a:cubicBezTo>
                      <a:pt x="796" y="405"/>
                      <a:pt x="796" y="405"/>
                      <a:pt x="796" y="405"/>
                    </a:cubicBezTo>
                    <a:cubicBezTo>
                      <a:pt x="787" y="405"/>
                      <a:pt x="787" y="405"/>
                      <a:pt x="787" y="405"/>
                    </a:cubicBezTo>
                    <a:moveTo>
                      <a:pt x="388" y="536"/>
                    </a:moveTo>
                    <a:cubicBezTo>
                      <a:pt x="388" y="345"/>
                      <a:pt x="388" y="345"/>
                      <a:pt x="388" y="345"/>
                    </a:cubicBezTo>
                    <a:cubicBezTo>
                      <a:pt x="392" y="345"/>
                      <a:pt x="392" y="345"/>
                      <a:pt x="392" y="345"/>
                    </a:cubicBezTo>
                    <a:cubicBezTo>
                      <a:pt x="392" y="274"/>
                      <a:pt x="392" y="274"/>
                      <a:pt x="392" y="274"/>
                    </a:cubicBezTo>
                    <a:cubicBezTo>
                      <a:pt x="394" y="274"/>
                      <a:pt x="395" y="274"/>
                      <a:pt x="397" y="273"/>
                    </a:cubicBezTo>
                    <a:cubicBezTo>
                      <a:pt x="397" y="345"/>
                      <a:pt x="397" y="345"/>
                      <a:pt x="397" y="345"/>
                    </a:cubicBezTo>
                    <a:cubicBezTo>
                      <a:pt x="397" y="345"/>
                      <a:pt x="397" y="345"/>
                      <a:pt x="397" y="345"/>
                    </a:cubicBezTo>
                    <a:cubicBezTo>
                      <a:pt x="397" y="536"/>
                      <a:pt x="397" y="536"/>
                      <a:pt x="397" y="536"/>
                    </a:cubicBezTo>
                    <a:cubicBezTo>
                      <a:pt x="388" y="536"/>
                      <a:pt x="388" y="536"/>
                      <a:pt x="388" y="536"/>
                    </a:cubicBezTo>
                    <a:moveTo>
                      <a:pt x="334" y="334"/>
                    </a:moveTo>
                    <a:cubicBezTo>
                      <a:pt x="329" y="333"/>
                      <a:pt x="329" y="333"/>
                      <a:pt x="329" y="333"/>
                    </a:cubicBezTo>
                    <a:cubicBezTo>
                      <a:pt x="356" y="268"/>
                      <a:pt x="356" y="268"/>
                      <a:pt x="356" y="268"/>
                    </a:cubicBezTo>
                    <a:cubicBezTo>
                      <a:pt x="357" y="269"/>
                      <a:pt x="359" y="269"/>
                      <a:pt x="361" y="270"/>
                    </a:cubicBezTo>
                    <a:cubicBezTo>
                      <a:pt x="334" y="334"/>
                      <a:pt x="334" y="334"/>
                      <a:pt x="334" y="334"/>
                    </a:cubicBezTo>
                    <a:moveTo>
                      <a:pt x="454" y="330"/>
                    </a:moveTo>
                    <a:cubicBezTo>
                      <a:pt x="428" y="265"/>
                      <a:pt x="428" y="265"/>
                      <a:pt x="428" y="265"/>
                    </a:cubicBezTo>
                    <a:cubicBezTo>
                      <a:pt x="434" y="261"/>
                      <a:pt x="434" y="261"/>
                      <a:pt x="434" y="261"/>
                    </a:cubicBezTo>
                    <a:cubicBezTo>
                      <a:pt x="457" y="329"/>
                      <a:pt x="457" y="329"/>
                      <a:pt x="457" y="329"/>
                    </a:cubicBezTo>
                    <a:cubicBezTo>
                      <a:pt x="454" y="330"/>
                      <a:pt x="454" y="330"/>
                      <a:pt x="454" y="330"/>
                    </a:cubicBezTo>
                    <a:moveTo>
                      <a:pt x="278" y="300"/>
                    </a:moveTo>
                    <a:cubicBezTo>
                      <a:pt x="276" y="298"/>
                      <a:pt x="276" y="298"/>
                      <a:pt x="276" y="298"/>
                    </a:cubicBezTo>
                    <a:cubicBezTo>
                      <a:pt x="325" y="249"/>
                      <a:pt x="325" y="249"/>
                      <a:pt x="325" y="249"/>
                    </a:cubicBezTo>
                    <a:cubicBezTo>
                      <a:pt x="326" y="251"/>
                      <a:pt x="328" y="252"/>
                      <a:pt x="330" y="253"/>
                    </a:cubicBezTo>
                    <a:cubicBezTo>
                      <a:pt x="278" y="300"/>
                      <a:pt x="278" y="300"/>
                      <a:pt x="278" y="300"/>
                    </a:cubicBezTo>
                    <a:moveTo>
                      <a:pt x="506" y="292"/>
                    </a:moveTo>
                    <a:cubicBezTo>
                      <a:pt x="457" y="242"/>
                      <a:pt x="457" y="242"/>
                      <a:pt x="457" y="242"/>
                    </a:cubicBezTo>
                    <a:cubicBezTo>
                      <a:pt x="458" y="241"/>
                      <a:pt x="459" y="240"/>
                      <a:pt x="460" y="238"/>
                    </a:cubicBezTo>
                    <a:cubicBezTo>
                      <a:pt x="510" y="289"/>
                      <a:pt x="510" y="289"/>
                      <a:pt x="510" y="289"/>
                    </a:cubicBezTo>
                    <a:cubicBezTo>
                      <a:pt x="506" y="292"/>
                      <a:pt x="506" y="292"/>
                      <a:pt x="506" y="292"/>
                    </a:cubicBezTo>
                    <a:moveTo>
                      <a:pt x="243" y="251"/>
                    </a:moveTo>
                    <a:cubicBezTo>
                      <a:pt x="241" y="247"/>
                      <a:pt x="241" y="247"/>
                      <a:pt x="241" y="247"/>
                    </a:cubicBezTo>
                    <a:cubicBezTo>
                      <a:pt x="300" y="223"/>
                      <a:pt x="300" y="223"/>
                      <a:pt x="300" y="223"/>
                    </a:cubicBezTo>
                    <a:cubicBezTo>
                      <a:pt x="301" y="224"/>
                      <a:pt x="301" y="225"/>
                      <a:pt x="302" y="227"/>
                    </a:cubicBezTo>
                    <a:cubicBezTo>
                      <a:pt x="243" y="251"/>
                      <a:pt x="243" y="251"/>
                      <a:pt x="243" y="251"/>
                    </a:cubicBezTo>
                    <a:moveTo>
                      <a:pt x="539" y="237"/>
                    </a:moveTo>
                    <a:cubicBezTo>
                      <a:pt x="475" y="210"/>
                      <a:pt x="475" y="210"/>
                      <a:pt x="475" y="210"/>
                    </a:cubicBezTo>
                    <a:cubicBezTo>
                      <a:pt x="476" y="209"/>
                      <a:pt x="476" y="207"/>
                      <a:pt x="476" y="206"/>
                    </a:cubicBezTo>
                    <a:cubicBezTo>
                      <a:pt x="541" y="234"/>
                      <a:pt x="541" y="234"/>
                      <a:pt x="541" y="234"/>
                    </a:cubicBezTo>
                    <a:cubicBezTo>
                      <a:pt x="539" y="237"/>
                      <a:pt x="539" y="237"/>
                      <a:pt x="539" y="237"/>
                    </a:cubicBezTo>
                    <a:moveTo>
                      <a:pt x="128" y="535"/>
                    </a:moveTo>
                    <a:cubicBezTo>
                      <a:pt x="128" y="201"/>
                      <a:pt x="128" y="201"/>
                      <a:pt x="128" y="201"/>
                    </a:cubicBezTo>
                    <a:cubicBezTo>
                      <a:pt x="140" y="201"/>
                      <a:pt x="140" y="201"/>
                      <a:pt x="140" y="201"/>
                    </a:cubicBezTo>
                    <a:cubicBezTo>
                      <a:pt x="140" y="535"/>
                      <a:pt x="140" y="535"/>
                      <a:pt x="140" y="535"/>
                    </a:cubicBezTo>
                    <a:cubicBezTo>
                      <a:pt x="128" y="535"/>
                      <a:pt x="128" y="535"/>
                      <a:pt x="128" y="535"/>
                    </a:cubicBezTo>
                    <a:moveTo>
                      <a:pt x="151" y="535"/>
                    </a:moveTo>
                    <a:cubicBezTo>
                      <a:pt x="151" y="201"/>
                      <a:pt x="151" y="201"/>
                      <a:pt x="151" y="201"/>
                    </a:cubicBezTo>
                    <a:cubicBezTo>
                      <a:pt x="214" y="201"/>
                      <a:pt x="214" y="201"/>
                      <a:pt x="214" y="201"/>
                    </a:cubicBezTo>
                    <a:cubicBezTo>
                      <a:pt x="214" y="197"/>
                      <a:pt x="214" y="197"/>
                      <a:pt x="214" y="197"/>
                    </a:cubicBezTo>
                    <a:cubicBezTo>
                      <a:pt x="292" y="197"/>
                      <a:pt x="292" y="197"/>
                      <a:pt x="292" y="197"/>
                    </a:cubicBezTo>
                    <a:cubicBezTo>
                      <a:pt x="292" y="199"/>
                      <a:pt x="293" y="201"/>
                      <a:pt x="293" y="203"/>
                    </a:cubicBezTo>
                    <a:cubicBezTo>
                      <a:pt x="229" y="230"/>
                      <a:pt x="229" y="230"/>
                      <a:pt x="229" y="230"/>
                    </a:cubicBezTo>
                    <a:cubicBezTo>
                      <a:pt x="227" y="226"/>
                      <a:pt x="227" y="226"/>
                      <a:pt x="227" y="226"/>
                    </a:cubicBezTo>
                    <a:cubicBezTo>
                      <a:pt x="227" y="226"/>
                      <a:pt x="227" y="226"/>
                      <a:pt x="227" y="226"/>
                    </a:cubicBezTo>
                    <a:cubicBezTo>
                      <a:pt x="219" y="229"/>
                      <a:pt x="219" y="229"/>
                      <a:pt x="219" y="229"/>
                    </a:cubicBezTo>
                    <a:cubicBezTo>
                      <a:pt x="234" y="266"/>
                      <a:pt x="234" y="266"/>
                      <a:pt x="234" y="266"/>
                    </a:cubicBezTo>
                    <a:cubicBezTo>
                      <a:pt x="242" y="262"/>
                      <a:pt x="242" y="262"/>
                      <a:pt x="242" y="262"/>
                    </a:cubicBezTo>
                    <a:cubicBezTo>
                      <a:pt x="240" y="258"/>
                      <a:pt x="240" y="258"/>
                      <a:pt x="240" y="258"/>
                    </a:cubicBezTo>
                    <a:cubicBezTo>
                      <a:pt x="305" y="232"/>
                      <a:pt x="305" y="232"/>
                      <a:pt x="305" y="232"/>
                    </a:cubicBezTo>
                    <a:cubicBezTo>
                      <a:pt x="306" y="234"/>
                      <a:pt x="307" y="236"/>
                      <a:pt x="309" y="238"/>
                    </a:cubicBezTo>
                    <a:cubicBezTo>
                      <a:pt x="261" y="286"/>
                      <a:pt x="261" y="286"/>
                      <a:pt x="261" y="286"/>
                    </a:cubicBezTo>
                    <a:cubicBezTo>
                      <a:pt x="258" y="284"/>
                      <a:pt x="258" y="284"/>
                      <a:pt x="258" y="284"/>
                    </a:cubicBezTo>
                    <a:cubicBezTo>
                      <a:pt x="258" y="284"/>
                      <a:pt x="258" y="284"/>
                      <a:pt x="258" y="284"/>
                    </a:cubicBezTo>
                    <a:cubicBezTo>
                      <a:pt x="252" y="290"/>
                      <a:pt x="252" y="290"/>
                      <a:pt x="252" y="290"/>
                    </a:cubicBezTo>
                    <a:cubicBezTo>
                      <a:pt x="280" y="317"/>
                      <a:pt x="280" y="317"/>
                      <a:pt x="280" y="317"/>
                    </a:cubicBezTo>
                    <a:cubicBezTo>
                      <a:pt x="286" y="311"/>
                      <a:pt x="286" y="311"/>
                      <a:pt x="286" y="311"/>
                    </a:cubicBezTo>
                    <a:cubicBezTo>
                      <a:pt x="283" y="308"/>
                      <a:pt x="283" y="308"/>
                      <a:pt x="283" y="308"/>
                    </a:cubicBezTo>
                    <a:cubicBezTo>
                      <a:pt x="330" y="260"/>
                      <a:pt x="330" y="260"/>
                      <a:pt x="330" y="260"/>
                    </a:cubicBezTo>
                    <a:cubicBezTo>
                      <a:pt x="332" y="261"/>
                      <a:pt x="335" y="263"/>
                      <a:pt x="337" y="264"/>
                    </a:cubicBezTo>
                    <a:cubicBezTo>
                      <a:pt x="312" y="328"/>
                      <a:pt x="312" y="328"/>
                      <a:pt x="312" y="328"/>
                    </a:cubicBezTo>
                    <a:cubicBezTo>
                      <a:pt x="307" y="326"/>
                      <a:pt x="307" y="326"/>
                      <a:pt x="307" y="326"/>
                    </a:cubicBezTo>
                    <a:cubicBezTo>
                      <a:pt x="307" y="326"/>
                      <a:pt x="307" y="326"/>
                      <a:pt x="307" y="326"/>
                    </a:cubicBezTo>
                    <a:cubicBezTo>
                      <a:pt x="304" y="334"/>
                      <a:pt x="304" y="334"/>
                      <a:pt x="304" y="334"/>
                    </a:cubicBezTo>
                    <a:cubicBezTo>
                      <a:pt x="341" y="348"/>
                      <a:pt x="341" y="348"/>
                      <a:pt x="341" y="348"/>
                    </a:cubicBezTo>
                    <a:cubicBezTo>
                      <a:pt x="344" y="340"/>
                      <a:pt x="344" y="340"/>
                      <a:pt x="344" y="340"/>
                    </a:cubicBezTo>
                    <a:cubicBezTo>
                      <a:pt x="340" y="339"/>
                      <a:pt x="340" y="339"/>
                      <a:pt x="340" y="339"/>
                    </a:cubicBezTo>
                    <a:cubicBezTo>
                      <a:pt x="365" y="276"/>
                      <a:pt x="365" y="276"/>
                      <a:pt x="365" y="276"/>
                    </a:cubicBezTo>
                    <a:cubicBezTo>
                      <a:pt x="368" y="276"/>
                      <a:pt x="370" y="277"/>
                      <a:pt x="373" y="277"/>
                    </a:cubicBezTo>
                    <a:cubicBezTo>
                      <a:pt x="373" y="345"/>
                      <a:pt x="373" y="345"/>
                      <a:pt x="373" y="345"/>
                    </a:cubicBezTo>
                    <a:cubicBezTo>
                      <a:pt x="369" y="345"/>
                      <a:pt x="369" y="345"/>
                      <a:pt x="369" y="345"/>
                    </a:cubicBezTo>
                    <a:cubicBezTo>
                      <a:pt x="369" y="535"/>
                      <a:pt x="369" y="535"/>
                      <a:pt x="369" y="535"/>
                    </a:cubicBezTo>
                    <a:cubicBezTo>
                      <a:pt x="210" y="535"/>
                      <a:pt x="210" y="535"/>
                      <a:pt x="210" y="535"/>
                    </a:cubicBezTo>
                    <a:cubicBezTo>
                      <a:pt x="151" y="535"/>
                      <a:pt x="151" y="535"/>
                      <a:pt x="151" y="535"/>
                    </a:cubicBezTo>
                    <a:moveTo>
                      <a:pt x="860" y="290"/>
                    </a:moveTo>
                    <a:cubicBezTo>
                      <a:pt x="856" y="288"/>
                      <a:pt x="856" y="288"/>
                      <a:pt x="856" y="288"/>
                    </a:cubicBezTo>
                    <a:cubicBezTo>
                      <a:pt x="886" y="193"/>
                      <a:pt x="886" y="193"/>
                      <a:pt x="886" y="193"/>
                    </a:cubicBezTo>
                    <a:cubicBezTo>
                      <a:pt x="890" y="197"/>
                      <a:pt x="890" y="197"/>
                      <a:pt x="890" y="197"/>
                    </a:cubicBezTo>
                    <a:cubicBezTo>
                      <a:pt x="860" y="290"/>
                      <a:pt x="860" y="290"/>
                      <a:pt x="860" y="290"/>
                    </a:cubicBezTo>
                    <a:moveTo>
                      <a:pt x="918" y="312"/>
                    </a:moveTo>
                    <a:cubicBezTo>
                      <a:pt x="918" y="192"/>
                      <a:pt x="918" y="192"/>
                      <a:pt x="918" y="192"/>
                    </a:cubicBezTo>
                    <a:cubicBezTo>
                      <a:pt x="924" y="192"/>
                      <a:pt x="924" y="192"/>
                      <a:pt x="924" y="192"/>
                    </a:cubicBezTo>
                    <a:cubicBezTo>
                      <a:pt x="924" y="312"/>
                      <a:pt x="924" y="312"/>
                      <a:pt x="924" y="312"/>
                    </a:cubicBezTo>
                    <a:cubicBezTo>
                      <a:pt x="918" y="312"/>
                      <a:pt x="918" y="312"/>
                      <a:pt x="918" y="312"/>
                    </a:cubicBezTo>
                    <a:moveTo>
                      <a:pt x="801" y="262"/>
                    </a:moveTo>
                    <a:cubicBezTo>
                      <a:pt x="796" y="255"/>
                      <a:pt x="796" y="255"/>
                      <a:pt x="796" y="255"/>
                    </a:cubicBezTo>
                    <a:cubicBezTo>
                      <a:pt x="852" y="184"/>
                      <a:pt x="852" y="184"/>
                      <a:pt x="852" y="184"/>
                    </a:cubicBezTo>
                    <a:cubicBezTo>
                      <a:pt x="857" y="191"/>
                      <a:pt x="857" y="191"/>
                      <a:pt x="857" y="191"/>
                    </a:cubicBezTo>
                    <a:cubicBezTo>
                      <a:pt x="801" y="262"/>
                      <a:pt x="801" y="262"/>
                      <a:pt x="801" y="262"/>
                    </a:cubicBezTo>
                    <a:moveTo>
                      <a:pt x="760" y="199"/>
                    </a:moveTo>
                    <a:cubicBezTo>
                      <a:pt x="752" y="195"/>
                      <a:pt x="752" y="195"/>
                      <a:pt x="752" y="195"/>
                    </a:cubicBezTo>
                    <a:cubicBezTo>
                      <a:pt x="819" y="178"/>
                      <a:pt x="819" y="178"/>
                      <a:pt x="819" y="178"/>
                    </a:cubicBezTo>
                    <a:cubicBezTo>
                      <a:pt x="820" y="186"/>
                      <a:pt x="820" y="186"/>
                      <a:pt x="820" y="186"/>
                    </a:cubicBezTo>
                    <a:cubicBezTo>
                      <a:pt x="760" y="199"/>
                      <a:pt x="760" y="199"/>
                      <a:pt x="760" y="199"/>
                    </a:cubicBezTo>
                    <a:moveTo>
                      <a:pt x="552" y="177"/>
                    </a:moveTo>
                    <a:cubicBezTo>
                      <a:pt x="552" y="169"/>
                      <a:pt x="552" y="169"/>
                      <a:pt x="552" y="169"/>
                    </a:cubicBezTo>
                    <a:cubicBezTo>
                      <a:pt x="746" y="169"/>
                      <a:pt x="746" y="169"/>
                      <a:pt x="746" y="169"/>
                    </a:cubicBezTo>
                    <a:cubicBezTo>
                      <a:pt x="746" y="177"/>
                      <a:pt x="746" y="177"/>
                      <a:pt x="746" y="177"/>
                    </a:cubicBezTo>
                    <a:cubicBezTo>
                      <a:pt x="552" y="177"/>
                      <a:pt x="552" y="177"/>
                      <a:pt x="552" y="177"/>
                    </a:cubicBezTo>
                    <a:moveTo>
                      <a:pt x="791" y="172"/>
                    </a:moveTo>
                    <a:cubicBezTo>
                      <a:pt x="737" y="145"/>
                      <a:pt x="737" y="145"/>
                      <a:pt x="737" y="145"/>
                    </a:cubicBezTo>
                    <a:cubicBezTo>
                      <a:pt x="737" y="136"/>
                      <a:pt x="737" y="136"/>
                      <a:pt x="737" y="136"/>
                    </a:cubicBezTo>
                    <a:cubicBezTo>
                      <a:pt x="791" y="168"/>
                      <a:pt x="791" y="168"/>
                      <a:pt x="791" y="168"/>
                    </a:cubicBezTo>
                    <a:cubicBezTo>
                      <a:pt x="791" y="172"/>
                      <a:pt x="791" y="172"/>
                      <a:pt x="791" y="172"/>
                    </a:cubicBezTo>
                    <a:moveTo>
                      <a:pt x="418" y="164"/>
                    </a:moveTo>
                    <a:cubicBezTo>
                      <a:pt x="407" y="164"/>
                      <a:pt x="398" y="155"/>
                      <a:pt x="398" y="144"/>
                    </a:cubicBezTo>
                    <a:cubicBezTo>
                      <a:pt x="398" y="132"/>
                      <a:pt x="407" y="123"/>
                      <a:pt x="418" y="123"/>
                    </a:cubicBezTo>
                    <a:cubicBezTo>
                      <a:pt x="429" y="123"/>
                      <a:pt x="438" y="132"/>
                      <a:pt x="438" y="144"/>
                    </a:cubicBezTo>
                    <a:cubicBezTo>
                      <a:pt x="438" y="155"/>
                      <a:pt x="429" y="164"/>
                      <a:pt x="418" y="164"/>
                    </a:cubicBezTo>
                    <a:moveTo>
                      <a:pt x="304" y="142"/>
                    </a:moveTo>
                    <a:cubicBezTo>
                      <a:pt x="238" y="114"/>
                      <a:pt x="238" y="114"/>
                      <a:pt x="238" y="114"/>
                    </a:cubicBezTo>
                    <a:cubicBezTo>
                      <a:pt x="239" y="111"/>
                      <a:pt x="239" y="111"/>
                      <a:pt x="239" y="111"/>
                    </a:cubicBezTo>
                    <a:cubicBezTo>
                      <a:pt x="306" y="138"/>
                      <a:pt x="306" y="138"/>
                      <a:pt x="306" y="138"/>
                    </a:cubicBezTo>
                    <a:cubicBezTo>
                      <a:pt x="304" y="142"/>
                      <a:pt x="304" y="142"/>
                      <a:pt x="304" y="142"/>
                    </a:cubicBezTo>
                    <a:moveTo>
                      <a:pt x="715" y="162"/>
                    </a:moveTo>
                    <a:cubicBezTo>
                      <a:pt x="711" y="109"/>
                      <a:pt x="711" y="109"/>
                      <a:pt x="711" y="109"/>
                    </a:cubicBezTo>
                    <a:cubicBezTo>
                      <a:pt x="714" y="112"/>
                      <a:pt x="714" y="112"/>
                      <a:pt x="714" y="112"/>
                    </a:cubicBezTo>
                    <a:cubicBezTo>
                      <a:pt x="720" y="162"/>
                      <a:pt x="720" y="162"/>
                      <a:pt x="720" y="162"/>
                    </a:cubicBezTo>
                    <a:cubicBezTo>
                      <a:pt x="715" y="162"/>
                      <a:pt x="715" y="162"/>
                      <a:pt x="715" y="162"/>
                    </a:cubicBezTo>
                    <a:moveTo>
                      <a:pt x="326" y="114"/>
                    </a:moveTo>
                    <a:cubicBezTo>
                      <a:pt x="274" y="59"/>
                      <a:pt x="274" y="59"/>
                      <a:pt x="274" y="59"/>
                    </a:cubicBezTo>
                    <a:cubicBezTo>
                      <a:pt x="282" y="61"/>
                      <a:pt x="282" y="61"/>
                      <a:pt x="282" y="61"/>
                    </a:cubicBezTo>
                    <a:cubicBezTo>
                      <a:pt x="331" y="109"/>
                      <a:pt x="331" y="109"/>
                      <a:pt x="331" y="109"/>
                    </a:cubicBezTo>
                    <a:cubicBezTo>
                      <a:pt x="326" y="114"/>
                      <a:pt x="326" y="114"/>
                      <a:pt x="326" y="114"/>
                    </a:cubicBezTo>
                    <a:moveTo>
                      <a:pt x="358" y="94"/>
                    </a:moveTo>
                    <a:cubicBezTo>
                      <a:pt x="327" y="21"/>
                      <a:pt x="327" y="21"/>
                      <a:pt x="327" y="21"/>
                    </a:cubicBezTo>
                    <a:cubicBezTo>
                      <a:pt x="335" y="35"/>
                      <a:pt x="335" y="35"/>
                      <a:pt x="335" y="35"/>
                    </a:cubicBezTo>
                    <a:cubicBezTo>
                      <a:pt x="364" y="93"/>
                      <a:pt x="364" y="93"/>
                      <a:pt x="364" y="93"/>
                    </a:cubicBezTo>
                    <a:cubicBezTo>
                      <a:pt x="362" y="93"/>
                      <a:pt x="359" y="94"/>
                      <a:pt x="358" y="94"/>
                    </a:cubicBezTo>
                    <a:moveTo>
                      <a:pt x="397" y="90"/>
                    </a:moveTo>
                    <a:cubicBezTo>
                      <a:pt x="396" y="90"/>
                      <a:pt x="395" y="90"/>
                      <a:pt x="393" y="90"/>
                    </a:cubicBezTo>
                    <a:cubicBezTo>
                      <a:pt x="393" y="10"/>
                      <a:pt x="393" y="10"/>
                      <a:pt x="393" y="10"/>
                    </a:cubicBezTo>
                    <a:cubicBezTo>
                      <a:pt x="397" y="10"/>
                      <a:pt x="397" y="10"/>
                      <a:pt x="397" y="10"/>
                    </a:cubicBezTo>
                    <a:cubicBezTo>
                      <a:pt x="397" y="90"/>
                      <a:pt x="397" y="90"/>
                      <a:pt x="397" y="90"/>
                    </a:cubicBezTo>
                    <a:moveTo>
                      <a:pt x="408" y="0"/>
                    </a:moveTo>
                    <a:cubicBezTo>
                      <a:pt x="368" y="0"/>
                      <a:pt x="368" y="0"/>
                      <a:pt x="368" y="0"/>
                    </a:cubicBezTo>
                    <a:cubicBezTo>
                      <a:pt x="368" y="8"/>
                      <a:pt x="368" y="8"/>
                      <a:pt x="368" y="8"/>
                    </a:cubicBezTo>
                    <a:cubicBezTo>
                      <a:pt x="373" y="8"/>
                      <a:pt x="373" y="8"/>
                      <a:pt x="373" y="8"/>
                    </a:cubicBezTo>
                    <a:cubicBezTo>
                      <a:pt x="373" y="86"/>
                      <a:pt x="373" y="86"/>
                      <a:pt x="373" y="86"/>
                    </a:cubicBezTo>
                    <a:cubicBezTo>
                      <a:pt x="371" y="86"/>
                      <a:pt x="368" y="87"/>
                      <a:pt x="366" y="87"/>
                    </a:cubicBezTo>
                    <a:cubicBezTo>
                      <a:pt x="337" y="16"/>
                      <a:pt x="337" y="16"/>
                      <a:pt x="337" y="16"/>
                    </a:cubicBezTo>
                    <a:cubicBezTo>
                      <a:pt x="341" y="15"/>
                      <a:pt x="341" y="15"/>
                      <a:pt x="341" y="15"/>
                    </a:cubicBezTo>
                    <a:cubicBezTo>
                      <a:pt x="341" y="15"/>
                      <a:pt x="341" y="15"/>
                      <a:pt x="341" y="15"/>
                    </a:cubicBezTo>
                    <a:cubicBezTo>
                      <a:pt x="337" y="7"/>
                      <a:pt x="337" y="7"/>
                      <a:pt x="337" y="7"/>
                    </a:cubicBezTo>
                    <a:cubicBezTo>
                      <a:pt x="301" y="22"/>
                      <a:pt x="301" y="22"/>
                      <a:pt x="301" y="22"/>
                    </a:cubicBezTo>
                    <a:cubicBezTo>
                      <a:pt x="304" y="30"/>
                      <a:pt x="304" y="30"/>
                      <a:pt x="304" y="30"/>
                    </a:cubicBezTo>
                    <a:cubicBezTo>
                      <a:pt x="309" y="28"/>
                      <a:pt x="309" y="28"/>
                      <a:pt x="309" y="28"/>
                    </a:cubicBezTo>
                    <a:cubicBezTo>
                      <a:pt x="338" y="99"/>
                      <a:pt x="338" y="99"/>
                      <a:pt x="338" y="99"/>
                    </a:cubicBezTo>
                    <a:cubicBezTo>
                      <a:pt x="336" y="100"/>
                      <a:pt x="334" y="101"/>
                      <a:pt x="332" y="102"/>
                    </a:cubicBezTo>
                    <a:cubicBezTo>
                      <a:pt x="279" y="49"/>
                      <a:pt x="279" y="49"/>
                      <a:pt x="279" y="49"/>
                    </a:cubicBezTo>
                    <a:cubicBezTo>
                      <a:pt x="282" y="46"/>
                      <a:pt x="282" y="46"/>
                      <a:pt x="282" y="46"/>
                    </a:cubicBezTo>
                    <a:cubicBezTo>
                      <a:pt x="282" y="46"/>
                      <a:pt x="282" y="46"/>
                      <a:pt x="282" y="46"/>
                    </a:cubicBezTo>
                    <a:cubicBezTo>
                      <a:pt x="275" y="40"/>
                      <a:pt x="275" y="40"/>
                      <a:pt x="275" y="40"/>
                    </a:cubicBezTo>
                    <a:cubicBezTo>
                      <a:pt x="248" y="68"/>
                      <a:pt x="248" y="68"/>
                      <a:pt x="248" y="68"/>
                    </a:cubicBezTo>
                    <a:cubicBezTo>
                      <a:pt x="254" y="74"/>
                      <a:pt x="254" y="74"/>
                      <a:pt x="254" y="74"/>
                    </a:cubicBezTo>
                    <a:cubicBezTo>
                      <a:pt x="257" y="71"/>
                      <a:pt x="257" y="71"/>
                      <a:pt x="257" y="71"/>
                    </a:cubicBezTo>
                    <a:cubicBezTo>
                      <a:pt x="310" y="123"/>
                      <a:pt x="310" y="123"/>
                      <a:pt x="310" y="123"/>
                    </a:cubicBezTo>
                    <a:cubicBezTo>
                      <a:pt x="309" y="125"/>
                      <a:pt x="307" y="127"/>
                      <a:pt x="306" y="130"/>
                    </a:cubicBezTo>
                    <a:cubicBezTo>
                      <a:pt x="238" y="102"/>
                      <a:pt x="238" y="102"/>
                      <a:pt x="238" y="102"/>
                    </a:cubicBezTo>
                    <a:cubicBezTo>
                      <a:pt x="240" y="97"/>
                      <a:pt x="240" y="97"/>
                      <a:pt x="240" y="97"/>
                    </a:cubicBezTo>
                    <a:cubicBezTo>
                      <a:pt x="240" y="97"/>
                      <a:pt x="240" y="97"/>
                      <a:pt x="240" y="97"/>
                    </a:cubicBezTo>
                    <a:cubicBezTo>
                      <a:pt x="232" y="94"/>
                      <a:pt x="232" y="94"/>
                      <a:pt x="232" y="94"/>
                    </a:cubicBezTo>
                    <a:cubicBezTo>
                      <a:pt x="217" y="131"/>
                      <a:pt x="217" y="131"/>
                      <a:pt x="217" y="131"/>
                    </a:cubicBezTo>
                    <a:cubicBezTo>
                      <a:pt x="225" y="134"/>
                      <a:pt x="225" y="134"/>
                      <a:pt x="225" y="134"/>
                    </a:cubicBezTo>
                    <a:cubicBezTo>
                      <a:pt x="226" y="130"/>
                      <a:pt x="226" y="130"/>
                      <a:pt x="226" y="130"/>
                    </a:cubicBezTo>
                    <a:cubicBezTo>
                      <a:pt x="294" y="157"/>
                      <a:pt x="294" y="157"/>
                      <a:pt x="294" y="157"/>
                    </a:cubicBezTo>
                    <a:cubicBezTo>
                      <a:pt x="293" y="160"/>
                      <a:pt x="292" y="163"/>
                      <a:pt x="292" y="166"/>
                    </a:cubicBezTo>
                    <a:cubicBezTo>
                      <a:pt x="214" y="166"/>
                      <a:pt x="214" y="166"/>
                      <a:pt x="214" y="166"/>
                    </a:cubicBezTo>
                    <a:cubicBezTo>
                      <a:pt x="214" y="162"/>
                      <a:pt x="214" y="162"/>
                      <a:pt x="214" y="162"/>
                    </a:cubicBezTo>
                    <a:cubicBezTo>
                      <a:pt x="129" y="162"/>
                      <a:pt x="129" y="162"/>
                      <a:pt x="129" y="162"/>
                    </a:cubicBezTo>
                    <a:cubicBezTo>
                      <a:pt x="129" y="162"/>
                      <a:pt x="128" y="162"/>
                      <a:pt x="128" y="162"/>
                    </a:cubicBezTo>
                    <a:cubicBezTo>
                      <a:pt x="119" y="162"/>
                      <a:pt x="112" y="169"/>
                      <a:pt x="112" y="178"/>
                    </a:cubicBezTo>
                    <a:cubicBezTo>
                      <a:pt x="112" y="179"/>
                      <a:pt x="112" y="179"/>
                      <a:pt x="112" y="179"/>
                    </a:cubicBezTo>
                    <a:cubicBezTo>
                      <a:pt x="112" y="197"/>
                      <a:pt x="112" y="197"/>
                      <a:pt x="112" y="197"/>
                    </a:cubicBezTo>
                    <a:cubicBezTo>
                      <a:pt x="112" y="197"/>
                      <a:pt x="112" y="197"/>
                      <a:pt x="112" y="197"/>
                    </a:cubicBezTo>
                    <a:cubicBezTo>
                      <a:pt x="112" y="535"/>
                      <a:pt x="112" y="535"/>
                      <a:pt x="112" y="535"/>
                    </a:cubicBezTo>
                    <a:cubicBezTo>
                      <a:pt x="112" y="557"/>
                      <a:pt x="112" y="557"/>
                      <a:pt x="112" y="557"/>
                    </a:cubicBezTo>
                    <a:cubicBezTo>
                      <a:pt x="112" y="558"/>
                      <a:pt x="112" y="558"/>
                      <a:pt x="112" y="558"/>
                    </a:cubicBezTo>
                    <a:cubicBezTo>
                      <a:pt x="112" y="567"/>
                      <a:pt x="119" y="574"/>
                      <a:pt x="128" y="574"/>
                    </a:cubicBezTo>
                    <a:cubicBezTo>
                      <a:pt x="128" y="574"/>
                      <a:pt x="129" y="574"/>
                      <a:pt x="129" y="574"/>
                    </a:cubicBezTo>
                    <a:cubicBezTo>
                      <a:pt x="210" y="574"/>
                      <a:pt x="210" y="574"/>
                      <a:pt x="210" y="574"/>
                    </a:cubicBezTo>
                    <a:cubicBezTo>
                      <a:pt x="210" y="574"/>
                      <a:pt x="210" y="574"/>
                      <a:pt x="210" y="574"/>
                    </a:cubicBezTo>
                    <a:cubicBezTo>
                      <a:pt x="364" y="574"/>
                      <a:pt x="364" y="574"/>
                      <a:pt x="364" y="574"/>
                    </a:cubicBezTo>
                    <a:cubicBezTo>
                      <a:pt x="364" y="574"/>
                      <a:pt x="364" y="574"/>
                      <a:pt x="364" y="574"/>
                    </a:cubicBezTo>
                    <a:cubicBezTo>
                      <a:pt x="369" y="574"/>
                      <a:pt x="369" y="574"/>
                      <a:pt x="369" y="574"/>
                    </a:cubicBezTo>
                    <a:cubicBezTo>
                      <a:pt x="369" y="617"/>
                      <a:pt x="369" y="617"/>
                      <a:pt x="369" y="617"/>
                    </a:cubicBezTo>
                    <a:cubicBezTo>
                      <a:pt x="364" y="617"/>
                      <a:pt x="364" y="617"/>
                      <a:pt x="364" y="617"/>
                    </a:cubicBezTo>
                    <a:cubicBezTo>
                      <a:pt x="364" y="617"/>
                      <a:pt x="364" y="617"/>
                      <a:pt x="364" y="617"/>
                    </a:cubicBezTo>
                    <a:cubicBezTo>
                      <a:pt x="300" y="617"/>
                      <a:pt x="300" y="617"/>
                      <a:pt x="300" y="617"/>
                    </a:cubicBezTo>
                    <a:cubicBezTo>
                      <a:pt x="300" y="617"/>
                      <a:pt x="300" y="617"/>
                      <a:pt x="299" y="617"/>
                    </a:cubicBezTo>
                    <a:cubicBezTo>
                      <a:pt x="290" y="617"/>
                      <a:pt x="283" y="624"/>
                      <a:pt x="283" y="633"/>
                    </a:cubicBezTo>
                    <a:cubicBezTo>
                      <a:pt x="283" y="634"/>
                      <a:pt x="283" y="634"/>
                      <a:pt x="283" y="634"/>
                    </a:cubicBezTo>
                    <a:cubicBezTo>
                      <a:pt x="283" y="656"/>
                      <a:pt x="283" y="656"/>
                      <a:pt x="283" y="656"/>
                    </a:cubicBezTo>
                    <a:cubicBezTo>
                      <a:pt x="283" y="656"/>
                      <a:pt x="283" y="656"/>
                      <a:pt x="283" y="656"/>
                    </a:cubicBezTo>
                    <a:cubicBezTo>
                      <a:pt x="283" y="705"/>
                      <a:pt x="283" y="705"/>
                      <a:pt x="283" y="705"/>
                    </a:cubicBezTo>
                    <a:cubicBezTo>
                      <a:pt x="166" y="705"/>
                      <a:pt x="166" y="705"/>
                      <a:pt x="166" y="705"/>
                    </a:cubicBezTo>
                    <a:cubicBezTo>
                      <a:pt x="166" y="804"/>
                      <a:pt x="166" y="804"/>
                      <a:pt x="166" y="804"/>
                    </a:cubicBezTo>
                    <a:cubicBezTo>
                      <a:pt x="199" y="840"/>
                      <a:pt x="199" y="840"/>
                      <a:pt x="199" y="840"/>
                    </a:cubicBezTo>
                    <a:cubicBezTo>
                      <a:pt x="199" y="907"/>
                      <a:pt x="199" y="907"/>
                      <a:pt x="199" y="907"/>
                    </a:cubicBezTo>
                    <a:cubicBezTo>
                      <a:pt x="237" y="922"/>
                      <a:pt x="237" y="922"/>
                      <a:pt x="237" y="922"/>
                    </a:cubicBezTo>
                    <a:cubicBezTo>
                      <a:pt x="237" y="1014"/>
                      <a:pt x="237" y="1014"/>
                      <a:pt x="237" y="1014"/>
                    </a:cubicBezTo>
                    <a:cubicBezTo>
                      <a:pt x="70" y="1046"/>
                      <a:pt x="7" y="1084"/>
                      <a:pt x="1" y="1085"/>
                    </a:cubicBezTo>
                    <a:cubicBezTo>
                      <a:pt x="0" y="1085"/>
                      <a:pt x="1" y="1085"/>
                      <a:pt x="3" y="1085"/>
                    </a:cubicBezTo>
                    <a:cubicBezTo>
                      <a:pt x="5" y="1085"/>
                      <a:pt x="8" y="1085"/>
                      <a:pt x="13" y="1085"/>
                    </a:cubicBezTo>
                    <a:cubicBezTo>
                      <a:pt x="17" y="1085"/>
                      <a:pt x="22" y="1085"/>
                      <a:pt x="28" y="1085"/>
                    </a:cubicBezTo>
                    <a:cubicBezTo>
                      <a:pt x="52" y="1085"/>
                      <a:pt x="88" y="1086"/>
                      <a:pt x="121" y="1090"/>
                    </a:cubicBezTo>
                    <a:cubicBezTo>
                      <a:pt x="181" y="1098"/>
                      <a:pt x="204" y="1108"/>
                      <a:pt x="204" y="1108"/>
                    </a:cubicBezTo>
                    <a:cubicBezTo>
                      <a:pt x="204" y="1108"/>
                      <a:pt x="392" y="1062"/>
                      <a:pt x="521" y="1045"/>
                    </a:cubicBezTo>
                    <a:cubicBezTo>
                      <a:pt x="593" y="1036"/>
                      <a:pt x="754" y="1023"/>
                      <a:pt x="872" y="1023"/>
                    </a:cubicBezTo>
                    <a:cubicBezTo>
                      <a:pt x="916" y="1023"/>
                      <a:pt x="954" y="1025"/>
                      <a:pt x="979" y="1030"/>
                    </a:cubicBezTo>
                    <a:cubicBezTo>
                      <a:pt x="979" y="1030"/>
                      <a:pt x="919" y="1013"/>
                      <a:pt x="823" y="999"/>
                    </a:cubicBezTo>
                    <a:cubicBezTo>
                      <a:pt x="849" y="861"/>
                      <a:pt x="849" y="861"/>
                      <a:pt x="849" y="861"/>
                    </a:cubicBezTo>
                    <a:cubicBezTo>
                      <a:pt x="842" y="810"/>
                      <a:pt x="842" y="810"/>
                      <a:pt x="842" y="810"/>
                    </a:cubicBezTo>
                    <a:cubicBezTo>
                      <a:pt x="819" y="906"/>
                      <a:pt x="819" y="906"/>
                      <a:pt x="819" y="906"/>
                    </a:cubicBezTo>
                    <a:cubicBezTo>
                      <a:pt x="808" y="906"/>
                      <a:pt x="808" y="906"/>
                      <a:pt x="808" y="906"/>
                    </a:cubicBezTo>
                    <a:cubicBezTo>
                      <a:pt x="808" y="820"/>
                      <a:pt x="808" y="820"/>
                      <a:pt x="808" y="820"/>
                    </a:cubicBezTo>
                    <a:cubicBezTo>
                      <a:pt x="844" y="793"/>
                      <a:pt x="844" y="793"/>
                      <a:pt x="844" y="793"/>
                    </a:cubicBezTo>
                    <a:cubicBezTo>
                      <a:pt x="861" y="642"/>
                      <a:pt x="861" y="642"/>
                      <a:pt x="861" y="642"/>
                    </a:cubicBezTo>
                    <a:cubicBezTo>
                      <a:pt x="792" y="805"/>
                      <a:pt x="792" y="805"/>
                      <a:pt x="792" y="805"/>
                    </a:cubicBezTo>
                    <a:cubicBezTo>
                      <a:pt x="787" y="805"/>
                      <a:pt x="787" y="805"/>
                      <a:pt x="787" y="805"/>
                    </a:cubicBezTo>
                    <a:cubicBezTo>
                      <a:pt x="786" y="705"/>
                      <a:pt x="786" y="705"/>
                      <a:pt x="786" y="705"/>
                    </a:cubicBezTo>
                    <a:cubicBezTo>
                      <a:pt x="809" y="644"/>
                      <a:pt x="809" y="644"/>
                      <a:pt x="809" y="644"/>
                    </a:cubicBezTo>
                    <a:cubicBezTo>
                      <a:pt x="766" y="607"/>
                      <a:pt x="766" y="607"/>
                      <a:pt x="766" y="607"/>
                    </a:cubicBezTo>
                    <a:cubicBezTo>
                      <a:pt x="808" y="564"/>
                      <a:pt x="808" y="564"/>
                      <a:pt x="808" y="564"/>
                    </a:cubicBezTo>
                    <a:cubicBezTo>
                      <a:pt x="822" y="571"/>
                      <a:pt x="822" y="571"/>
                      <a:pt x="822" y="571"/>
                    </a:cubicBezTo>
                    <a:cubicBezTo>
                      <a:pt x="804" y="606"/>
                      <a:pt x="804" y="606"/>
                      <a:pt x="804" y="606"/>
                    </a:cubicBezTo>
                    <a:cubicBezTo>
                      <a:pt x="847" y="641"/>
                      <a:pt x="847" y="641"/>
                      <a:pt x="847" y="641"/>
                    </a:cubicBezTo>
                    <a:cubicBezTo>
                      <a:pt x="908" y="595"/>
                      <a:pt x="908" y="595"/>
                      <a:pt x="908" y="595"/>
                    </a:cubicBezTo>
                    <a:cubicBezTo>
                      <a:pt x="953" y="438"/>
                      <a:pt x="953" y="438"/>
                      <a:pt x="953" y="438"/>
                    </a:cubicBezTo>
                    <a:cubicBezTo>
                      <a:pt x="934" y="370"/>
                      <a:pt x="934" y="370"/>
                      <a:pt x="934" y="370"/>
                    </a:cubicBezTo>
                    <a:cubicBezTo>
                      <a:pt x="961" y="348"/>
                      <a:pt x="961" y="348"/>
                      <a:pt x="961" y="348"/>
                    </a:cubicBezTo>
                    <a:cubicBezTo>
                      <a:pt x="968" y="335"/>
                      <a:pt x="968" y="335"/>
                      <a:pt x="968" y="335"/>
                    </a:cubicBezTo>
                    <a:cubicBezTo>
                      <a:pt x="967" y="335"/>
                      <a:pt x="967" y="335"/>
                      <a:pt x="967" y="335"/>
                    </a:cubicBezTo>
                    <a:cubicBezTo>
                      <a:pt x="967" y="335"/>
                      <a:pt x="967" y="335"/>
                      <a:pt x="967" y="335"/>
                    </a:cubicBezTo>
                    <a:cubicBezTo>
                      <a:pt x="920" y="353"/>
                      <a:pt x="920" y="353"/>
                      <a:pt x="920" y="353"/>
                    </a:cubicBezTo>
                    <a:cubicBezTo>
                      <a:pt x="911" y="454"/>
                      <a:pt x="911" y="454"/>
                      <a:pt x="911" y="454"/>
                    </a:cubicBezTo>
                    <a:cubicBezTo>
                      <a:pt x="830" y="458"/>
                      <a:pt x="830" y="458"/>
                      <a:pt x="830" y="458"/>
                    </a:cubicBezTo>
                    <a:cubicBezTo>
                      <a:pt x="918" y="468"/>
                      <a:pt x="918" y="468"/>
                      <a:pt x="918" y="468"/>
                    </a:cubicBezTo>
                    <a:cubicBezTo>
                      <a:pt x="827" y="482"/>
                      <a:pt x="827" y="482"/>
                      <a:pt x="827" y="482"/>
                    </a:cubicBezTo>
                    <a:cubicBezTo>
                      <a:pt x="839" y="513"/>
                      <a:pt x="839" y="513"/>
                      <a:pt x="839" y="513"/>
                    </a:cubicBezTo>
                    <a:cubicBezTo>
                      <a:pt x="822" y="532"/>
                      <a:pt x="822" y="532"/>
                      <a:pt x="822" y="532"/>
                    </a:cubicBezTo>
                    <a:cubicBezTo>
                      <a:pt x="783" y="517"/>
                      <a:pt x="783" y="517"/>
                      <a:pt x="783" y="517"/>
                    </a:cubicBezTo>
                    <a:cubicBezTo>
                      <a:pt x="749" y="536"/>
                      <a:pt x="749" y="536"/>
                      <a:pt x="749" y="536"/>
                    </a:cubicBezTo>
                    <a:cubicBezTo>
                      <a:pt x="731" y="514"/>
                      <a:pt x="731" y="514"/>
                      <a:pt x="731" y="514"/>
                    </a:cubicBezTo>
                    <a:cubicBezTo>
                      <a:pt x="755" y="447"/>
                      <a:pt x="755" y="447"/>
                      <a:pt x="755" y="447"/>
                    </a:cubicBezTo>
                    <a:cubicBezTo>
                      <a:pt x="765" y="447"/>
                      <a:pt x="765" y="447"/>
                      <a:pt x="765" y="447"/>
                    </a:cubicBezTo>
                    <a:cubicBezTo>
                      <a:pt x="770" y="504"/>
                      <a:pt x="770" y="504"/>
                      <a:pt x="770" y="504"/>
                    </a:cubicBezTo>
                    <a:cubicBezTo>
                      <a:pt x="783" y="463"/>
                      <a:pt x="783" y="463"/>
                      <a:pt x="783" y="463"/>
                    </a:cubicBezTo>
                    <a:cubicBezTo>
                      <a:pt x="818" y="465"/>
                      <a:pt x="818" y="465"/>
                      <a:pt x="818" y="465"/>
                    </a:cubicBezTo>
                    <a:cubicBezTo>
                      <a:pt x="804" y="459"/>
                      <a:pt x="804" y="459"/>
                      <a:pt x="804" y="459"/>
                    </a:cubicBezTo>
                    <a:cubicBezTo>
                      <a:pt x="826" y="457"/>
                      <a:pt x="826" y="457"/>
                      <a:pt x="826" y="457"/>
                    </a:cubicBezTo>
                    <a:cubicBezTo>
                      <a:pt x="820" y="443"/>
                      <a:pt x="820" y="443"/>
                      <a:pt x="820" y="443"/>
                    </a:cubicBezTo>
                    <a:cubicBezTo>
                      <a:pt x="833" y="423"/>
                      <a:pt x="833" y="423"/>
                      <a:pt x="833" y="423"/>
                    </a:cubicBezTo>
                    <a:cubicBezTo>
                      <a:pt x="838" y="378"/>
                      <a:pt x="838" y="378"/>
                      <a:pt x="838" y="378"/>
                    </a:cubicBezTo>
                    <a:cubicBezTo>
                      <a:pt x="808" y="353"/>
                      <a:pt x="808" y="353"/>
                      <a:pt x="808" y="353"/>
                    </a:cubicBezTo>
                    <a:cubicBezTo>
                      <a:pt x="783" y="353"/>
                      <a:pt x="783" y="353"/>
                      <a:pt x="783" y="353"/>
                    </a:cubicBezTo>
                    <a:cubicBezTo>
                      <a:pt x="763" y="371"/>
                      <a:pt x="763" y="371"/>
                      <a:pt x="763" y="371"/>
                    </a:cubicBezTo>
                    <a:cubicBezTo>
                      <a:pt x="757" y="245"/>
                      <a:pt x="757" y="245"/>
                      <a:pt x="757" y="245"/>
                    </a:cubicBezTo>
                    <a:cubicBezTo>
                      <a:pt x="751" y="237"/>
                      <a:pt x="751" y="237"/>
                      <a:pt x="751" y="237"/>
                    </a:cubicBezTo>
                    <a:cubicBezTo>
                      <a:pt x="745" y="444"/>
                      <a:pt x="745" y="444"/>
                      <a:pt x="745" y="444"/>
                    </a:cubicBezTo>
                    <a:cubicBezTo>
                      <a:pt x="730" y="469"/>
                      <a:pt x="730" y="469"/>
                      <a:pt x="730" y="469"/>
                    </a:cubicBezTo>
                    <a:cubicBezTo>
                      <a:pt x="730" y="469"/>
                      <a:pt x="729" y="466"/>
                      <a:pt x="725" y="452"/>
                    </a:cubicBezTo>
                    <a:cubicBezTo>
                      <a:pt x="720" y="439"/>
                      <a:pt x="727" y="401"/>
                      <a:pt x="727" y="401"/>
                    </a:cubicBezTo>
                    <a:cubicBezTo>
                      <a:pt x="741" y="241"/>
                      <a:pt x="741" y="241"/>
                      <a:pt x="741" y="241"/>
                    </a:cubicBezTo>
                    <a:cubicBezTo>
                      <a:pt x="730" y="256"/>
                      <a:pt x="730" y="256"/>
                      <a:pt x="730" y="256"/>
                    </a:cubicBezTo>
                    <a:cubicBezTo>
                      <a:pt x="722" y="354"/>
                      <a:pt x="722" y="354"/>
                      <a:pt x="722" y="354"/>
                    </a:cubicBezTo>
                    <a:cubicBezTo>
                      <a:pt x="686" y="380"/>
                      <a:pt x="686" y="380"/>
                      <a:pt x="686" y="380"/>
                    </a:cubicBezTo>
                    <a:cubicBezTo>
                      <a:pt x="676" y="433"/>
                      <a:pt x="676" y="433"/>
                      <a:pt x="676" y="433"/>
                    </a:cubicBezTo>
                    <a:cubicBezTo>
                      <a:pt x="690" y="393"/>
                      <a:pt x="690" y="393"/>
                      <a:pt x="690" y="393"/>
                    </a:cubicBezTo>
                    <a:cubicBezTo>
                      <a:pt x="718" y="377"/>
                      <a:pt x="718" y="377"/>
                      <a:pt x="718" y="377"/>
                    </a:cubicBezTo>
                    <a:cubicBezTo>
                      <a:pt x="715" y="404"/>
                      <a:pt x="715" y="404"/>
                      <a:pt x="715" y="404"/>
                    </a:cubicBezTo>
                    <a:cubicBezTo>
                      <a:pt x="695" y="415"/>
                      <a:pt x="695" y="415"/>
                      <a:pt x="695" y="415"/>
                    </a:cubicBezTo>
                    <a:cubicBezTo>
                      <a:pt x="659" y="462"/>
                      <a:pt x="659" y="462"/>
                      <a:pt x="659" y="462"/>
                    </a:cubicBezTo>
                    <a:cubicBezTo>
                      <a:pt x="655" y="543"/>
                      <a:pt x="655" y="543"/>
                      <a:pt x="655" y="543"/>
                    </a:cubicBezTo>
                    <a:cubicBezTo>
                      <a:pt x="736" y="612"/>
                      <a:pt x="736" y="612"/>
                      <a:pt x="736" y="612"/>
                    </a:cubicBezTo>
                    <a:cubicBezTo>
                      <a:pt x="719" y="657"/>
                      <a:pt x="719" y="657"/>
                      <a:pt x="719" y="657"/>
                    </a:cubicBezTo>
                    <a:cubicBezTo>
                      <a:pt x="785" y="705"/>
                      <a:pt x="785" y="705"/>
                      <a:pt x="785" y="705"/>
                    </a:cubicBezTo>
                    <a:cubicBezTo>
                      <a:pt x="770" y="716"/>
                      <a:pt x="770" y="716"/>
                      <a:pt x="770" y="716"/>
                    </a:cubicBezTo>
                    <a:cubicBezTo>
                      <a:pt x="696" y="677"/>
                      <a:pt x="696" y="677"/>
                      <a:pt x="696" y="677"/>
                    </a:cubicBezTo>
                    <a:cubicBezTo>
                      <a:pt x="719" y="657"/>
                      <a:pt x="719" y="657"/>
                      <a:pt x="719" y="657"/>
                    </a:cubicBezTo>
                    <a:cubicBezTo>
                      <a:pt x="574" y="640"/>
                      <a:pt x="574" y="640"/>
                      <a:pt x="574" y="640"/>
                    </a:cubicBezTo>
                    <a:cubicBezTo>
                      <a:pt x="501" y="676"/>
                      <a:pt x="501" y="676"/>
                      <a:pt x="501" y="676"/>
                    </a:cubicBezTo>
                    <a:cubicBezTo>
                      <a:pt x="501" y="703"/>
                      <a:pt x="501" y="703"/>
                      <a:pt x="501" y="703"/>
                    </a:cubicBezTo>
                    <a:cubicBezTo>
                      <a:pt x="501" y="738"/>
                      <a:pt x="501" y="738"/>
                      <a:pt x="501" y="738"/>
                    </a:cubicBezTo>
                    <a:cubicBezTo>
                      <a:pt x="453" y="738"/>
                      <a:pt x="453" y="738"/>
                      <a:pt x="453" y="738"/>
                    </a:cubicBezTo>
                    <a:cubicBezTo>
                      <a:pt x="435" y="705"/>
                      <a:pt x="435" y="705"/>
                      <a:pt x="435" y="705"/>
                    </a:cubicBezTo>
                    <a:cubicBezTo>
                      <a:pt x="409" y="705"/>
                      <a:pt x="409" y="705"/>
                      <a:pt x="409" y="705"/>
                    </a:cubicBezTo>
                    <a:cubicBezTo>
                      <a:pt x="409" y="656"/>
                      <a:pt x="409" y="656"/>
                      <a:pt x="409" y="656"/>
                    </a:cubicBezTo>
                    <a:cubicBezTo>
                      <a:pt x="448" y="656"/>
                      <a:pt x="448" y="656"/>
                      <a:pt x="448" y="656"/>
                    </a:cubicBezTo>
                    <a:cubicBezTo>
                      <a:pt x="448" y="656"/>
                      <a:pt x="449" y="656"/>
                      <a:pt x="449" y="656"/>
                    </a:cubicBezTo>
                    <a:cubicBezTo>
                      <a:pt x="458" y="656"/>
                      <a:pt x="466" y="648"/>
                      <a:pt x="466" y="639"/>
                    </a:cubicBezTo>
                    <a:cubicBezTo>
                      <a:pt x="466" y="639"/>
                      <a:pt x="466" y="639"/>
                      <a:pt x="466" y="639"/>
                    </a:cubicBezTo>
                    <a:cubicBezTo>
                      <a:pt x="466" y="634"/>
                      <a:pt x="466" y="634"/>
                      <a:pt x="466" y="634"/>
                    </a:cubicBezTo>
                    <a:cubicBezTo>
                      <a:pt x="466" y="634"/>
                      <a:pt x="466" y="634"/>
                      <a:pt x="466" y="634"/>
                    </a:cubicBezTo>
                    <a:cubicBezTo>
                      <a:pt x="466" y="574"/>
                      <a:pt x="466" y="574"/>
                      <a:pt x="466" y="574"/>
                    </a:cubicBezTo>
                    <a:cubicBezTo>
                      <a:pt x="466" y="574"/>
                      <a:pt x="466" y="574"/>
                      <a:pt x="466" y="574"/>
                    </a:cubicBezTo>
                    <a:cubicBezTo>
                      <a:pt x="466" y="552"/>
                      <a:pt x="466" y="552"/>
                      <a:pt x="466" y="552"/>
                    </a:cubicBezTo>
                    <a:cubicBezTo>
                      <a:pt x="466" y="552"/>
                      <a:pt x="466" y="552"/>
                      <a:pt x="466" y="552"/>
                    </a:cubicBezTo>
                    <a:cubicBezTo>
                      <a:pt x="466" y="543"/>
                      <a:pt x="458" y="535"/>
                      <a:pt x="449" y="535"/>
                    </a:cubicBezTo>
                    <a:cubicBezTo>
                      <a:pt x="449" y="535"/>
                      <a:pt x="449" y="535"/>
                      <a:pt x="448" y="535"/>
                    </a:cubicBezTo>
                    <a:cubicBezTo>
                      <a:pt x="409" y="535"/>
                      <a:pt x="409" y="535"/>
                      <a:pt x="409" y="535"/>
                    </a:cubicBezTo>
                    <a:cubicBezTo>
                      <a:pt x="409" y="345"/>
                      <a:pt x="409" y="345"/>
                      <a:pt x="409" y="345"/>
                    </a:cubicBezTo>
                    <a:cubicBezTo>
                      <a:pt x="404" y="345"/>
                      <a:pt x="404" y="345"/>
                      <a:pt x="404" y="345"/>
                    </a:cubicBezTo>
                    <a:cubicBezTo>
                      <a:pt x="404" y="277"/>
                      <a:pt x="404" y="277"/>
                      <a:pt x="404" y="277"/>
                    </a:cubicBezTo>
                    <a:cubicBezTo>
                      <a:pt x="407" y="276"/>
                      <a:pt x="410" y="276"/>
                      <a:pt x="412" y="275"/>
                    </a:cubicBezTo>
                    <a:cubicBezTo>
                      <a:pt x="437" y="339"/>
                      <a:pt x="437" y="339"/>
                      <a:pt x="437" y="339"/>
                    </a:cubicBezTo>
                    <a:cubicBezTo>
                      <a:pt x="432" y="341"/>
                      <a:pt x="432" y="341"/>
                      <a:pt x="432" y="341"/>
                    </a:cubicBezTo>
                    <a:cubicBezTo>
                      <a:pt x="432" y="341"/>
                      <a:pt x="432" y="341"/>
                      <a:pt x="432" y="341"/>
                    </a:cubicBezTo>
                    <a:cubicBezTo>
                      <a:pt x="435" y="349"/>
                      <a:pt x="435" y="349"/>
                      <a:pt x="435" y="349"/>
                    </a:cubicBezTo>
                    <a:cubicBezTo>
                      <a:pt x="472" y="335"/>
                      <a:pt x="472" y="335"/>
                      <a:pt x="472" y="335"/>
                    </a:cubicBezTo>
                    <a:cubicBezTo>
                      <a:pt x="469" y="327"/>
                      <a:pt x="469" y="327"/>
                      <a:pt x="469" y="327"/>
                    </a:cubicBezTo>
                    <a:cubicBezTo>
                      <a:pt x="465" y="328"/>
                      <a:pt x="465" y="328"/>
                      <a:pt x="465" y="328"/>
                    </a:cubicBezTo>
                    <a:cubicBezTo>
                      <a:pt x="440" y="263"/>
                      <a:pt x="440" y="263"/>
                      <a:pt x="440" y="263"/>
                    </a:cubicBezTo>
                    <a:cubicBezTo>
                      <a:pt x="442" y="261"/>
                      <a:pt x="444" y="260"/>
                      <a:pt x="446" y="259"/>
                    </a:cubicBezTo>
                    <a:cubicBezTo>
                      <a:pt x="495" y="307"/>
                      <a:pt x="495" y="307"/>
                      <a:pt x="495" y="307"/>
                    </a:cubicBezTo>
                    <a:cubicBezTo>
                      <a:pt x="492" y="311"/>
                      <a:pt x="492" y="311"/>
                      <a:pt x="492" y="311"/>
                    </a:cubicBezTo>
                    <a:cubicBezTo>
                      <a:pt x="492" y="311"/>
                      <a:pt x="492" y="311"/>
                      <a:pt x="492" y="311"/>
                    </a:cubicBezTo>
                    <a:cubicBezTo>
                      <a:pt x="498" y="317"/>
                      <a:pt x="498" y="317"/>
                      <a:pt x="498" y="317"/>
                    </a:cubicBezTo>
                    <a:cubicBezTo>
                      <a:pt x="526" y="289"/>
                      <a:pt x="526" y="289"/>
                      <a:pt x="526" y="289"/>
                    </a:cubicBezTo>
                    <a:cubicBezTo>
                      <a:pt x="520" y="283"/>
                      <a:pt x="520" y="283"/>
                      <a:pt x="520" y="283"/>
                    </a:cubicBezTo>
                    <a:cubicBezTo>
                      <a:pt x="517" y="286"/>
                      <a:pt x="517" y="286"/>
                      <a:pt x="517" y="286"/>
                    </a:cubicBezTo>
                    <a:cubicBezTo>
                      <a:pt x="467" y="237"/>
                      <a:pt x="467" y="237"/>
                      <a:pt x="467" y="237"/>
                    </a:cubicBezTo>
                    <a:cubicBezTo>
                      <a:pt x="468" y="235"/>
                      <a:pt x="469" y="233"/>
                      <a:pt x="471" y="231"/>
                    </a:cubicBezTo>
                    <a:cubicBezTo>
                      <a:pt x="537" y="258"/>
                      <a:pt x="537" y="258"/>
                      <a:pt x="537" y="258"/>
                    </a:cubicBezTo>
                    <a:cubicBezTo>
                      <a:pt x="535" y="262"/>
                      <a:pt x="535" y="262"/>
                      <a:pt x="535" y="262"/>
                    </a:cubicBezTo>
                    <a:cubicBezTo>
                      <a:pt x="535" y="262"/>
                      <a:pt x="535" y="262"/>
                      <a:pt x="535" y="262"/>
                    </a:cubicBezTo>
                    <a:cubicBezTo>
                      <a:pt x="543" y="266"/>
                      <a:pt x="543" y="266"/>
                      <a:pt x="543" y="266"/>
                    </a:cubicBezTo>
                    <a:cubicBezTo>
                      <a:pt x="558" y="229"/>
                      <a:pt x="558" y="229"/>
                      <a:pt x="558" y="229"/>
                    </a:cubicBezTo>
                    <a:cubicBezTo>
                      <a:pt x="550" y="226"/>
                      <a:pt x="550" y="226"/>
                      <a:pt x="550" y="226"/>
                    </a:cubicBezTo>
                    <a:cubicBezTo>
                      <a:pt x="548" y="230"/>
                      <a:pt x="548" y="230"/>
                      <a:pt x="548" y="230"/>
                    </a:cubicBezTo>
                    <a:cubicBezTo>
                      <a:pt x="482" y="203"/>
                      <a:pt x="482" y="203"/>
                      <a:pt x="482" y="203"/>
                    </a:cubicBezTo>
                    <a:cubicBezTo>
                      <a:pt x="482" y="201"/>
                      <a:pt x="483" y="199"/>
                      <a:pt x="483" y="197"/>
                    </a:cubicBezTo>
                    <a:cubicBezTo>
                      <a:pt x="552" y="197"/>
                      <a:pt x="552" y="197"/>
                      <a:pt x="552" y="197"/>
                    </a:cubicBezTo>
                    <a:cubicBezTo>
                      <a:pt x="552" y="201"/>
                      <a:pt x="552" y="201"/>
                      <a:pt x="552" y="201"/>
                    </a:cubicBezTo>
                    <a:cubicBezTo>
                      <a:pt x="733" y="201"/>
                      <a:pt x="733" y="201"/>
                      <a:pt x="733" y="201"/>
                    </a:cubicBezTo>
                    <a:cubicBezTo>
                      <a:pt x="733" y="204"/>
                      <a:pt x="734" y="208"/>
                      <a:pt x="735" y="212"/>
                    </a:cubicBezTo>
                    <a:cubicBezTo>
                      <a:pt x="738" y="219"/>
                      <a:pt x="742" y="225"/>
                      <a:pt x="745" y="225"/>
                    </a:cubicBezTo>
                    <a:cubicBezTo>
                      <a:pt x="745" y="225"/>
                      <a:pt x="745" y="225"/>
                      <a:pt x="746" y="225"/>
                    </a:cubicBezTo>
                    <a:cubicBezTo>
                      <a:pt x="746" y="224"/>
                      <a:pt x="746" y="224"/>
                      <a:pt x="746" y="224"/>
                    </a:cubicBezTo>
                    <a:cubicBezTo>
                      <a:pt x="746" y="225"/>
                      <a:pt x="746" y="225"/>
                      <a:pt x="746" y="225"/>
                    </a:cubicBezTo>
                    <a:cubicBezTo>
                      <a:pt x="809" y="201"/>
                      <a:pt x="809" y="201"/>
                      <a:pt x="809" y="201"/>
                    </a:cubicBezTo>
                    <a:cubicBezTo>
                      <a:pt x="828" y="201"/>
                      <a:pt x="828" y="201"/>
                      <a:pt x="828" y="201"/>
                    </a:cubicBezTo>
                    <a:cubicBezTo>
                      <a:pt x="784" y="261"/>
                      <a:pt x="784" y="261"/>
                      <a:pt x="784" y="261"/>
                    </a:cubicBezTo>
                    <a:cubicBezTo>
                      <a:pt x="784" y="261"/>
                      <a:pt x="784" y="261"/>
                      <a:pt x="784" y="261"/>
                    </a:cubicBezTo>
                    <a:cubicBezTo>
                      <a:pt x="784" y="261"/>
                      <a:pt x="784" y="261"/>
                      <a:pt x="784" y="261"/>
                    </a:cubicBezTo>
                    <a:cubicBezTo>
                      <a:pt x="783" y="263"/>
                      <a:pt x="787" y="269"/>
                      <a:pt x="794" y="274"/>
                    </a:cubicBezTo>
                    <a:cubicBezTo>
                      <a:pt x="799" y="278"/>
                      <a:pt x="805" y="280"/>
                      <a:pt x="808" y="280"/>
                    </a:cubicBezTo>
                    <a:cubicBezTo>
                      <a:pt x="809" y="280"/>
                      <a:pt x="809" y="280"/>
                      <a:pt x="810" y="280"/>
                    </a:cubicBezTo>
                    <a:cubicBezTo>
                      <a:pt x="810" y="279"/>
                      <a:pt x="810" y="279"/>
                      <a:pt x="810" y="279"/>
                    </a:cubicBezTo>
                    <a:cubicBezTo>
                      <a:pt x="873" y="201"/>
                      <a:pt x="873" y="201"/>
                      <a:pt x="873" y="201"/>
                    </a:cubicBezTo>
                    <a:cubicBezTo>
                      <a:pt x="874" y="201"/>
                      <a:pt x="874" y="201"/>
                      <a:pt x="874" y="201"/>
                    </a:cubicBezTo>
                    <a:cubicBezTo>
                      <a:pt x="842" y="296"/>
                      <a:pt x="842" y="296"/>
                      <a:pt x="842" y="296"/>
                    </a:cubicBezTo>
                    <a:cubicBezTo>
                      <a:pt x="842" y="296"/>
                      <a:pt x="842" y="296"/>
                      <a:pt x="842" y="296"/>
                    </a:cubicBezTo>
                    <a:cubicBezTo>
                      <a:pt x="842" y="296"/>
                      <a:pt x="842" y="296"/>
                      <a:pt x="842" y="296"/>
                    </a:cubicBezTo>
                    <a:cubicBezTo>
                      <a:pt x="841" y="299"/>
                      <a:pt x="847" y="304"/>
                      <a:pt x="856" y="307"/>
                    </a:cubicBezTo>
                    <a:cubicBezTo>
                      <a:pt x="862" y="309"/>
                      <a:pt x="866" y="310"/>
                      <a:pt x="870" y="310"/>
                    </a:cubicBezTo>
                    <a:cubicBezTo>
                      <a:pt x="872" y="310"/>
                      <a:pt x="874" y="310"/>
                      <a:pt x="874" y="309"/>
                    </a:cubicBezTo>
                    <a:cubicBezTo>
                      <a:pt x="874" y="309"/>
                      <a:pt x="874" y="309"/>
                      <a:pt x="874" y="309"/>
                    </a:cubicBezTo>
                    <a:cubicBezTo>
                      <a:pt x="874" y="308"/>
                      <a:pt x="874" y="308"/>
                      <a:pt x="874" y="308"/>
                    </a:cubicBezTo>
                    <a:cubicBezTo>
                      <a:pt x="875" y="308"/>
                      <a:pt x="875" y="308"/>
                      <a:pt x="875" y="308"/>
                    </a:cubicBezTo>
                    <a:cubicBezTo>
                      <a:pt x="875" y="308"/>
                      <a:pt x="875" y="308"/>
                      <a:pt x="875" y="308"/>
                    </a:cubicBezTo>
                    <a:cubicBezTo>
                      <a:pt x="910" y="201"/>
                      <a:pt x="910" y="201"/>
                      <a:pt x="910" y="201"/>
                    </a:cubicBezTo>
                    <a:cubicBezTo>
                      <a:pt x="911" y="201"/>
                      <a:pt x="911" y="201"/>
                      <a:pt x="911" y="201"/>
                    </a:cubicBezTo>
                    <a:cubicBezTo>
                      <a:pt x="911" y="319"/>
                      <a:pt x="911" y="319"/>
                      <a:pt x="911" y="319"/>
                    </a:cubicBezTo>
                    <a:cubicBezTo>
                      <a:pt x="911" y="319"/>
                      <a:pt x="911" y="319"/>
                      <a:pt x="911" y="319"/>
                    </a:cubicBezTo>
                    <a:cubicBezTo>
                      <a:pt x="911" y="319"/>
                      <a:pt x="911" y="319"/>
                      <a:pt x="911" y="319"/>
                    </a:cubicBezTo>
                    <a:cubicBezTo>
                      <a:pt x="911" y="319"/>
                      <a:pt x="911" y="319"/>
                      <a:pt x="911" y="319"/>
                    </a:cubicBezTo>
                    <a:cubicBezTo>
                      <a:pt x="911" y="322"/>
                      <a:pt x="919" y="324"/>
                      <a:pt x="929" y="324"/>
                    </a:cubicBezTo>
                    <a:cubicBezTo>
                      <a:pt x="938" y="324"/>
                      <a:pt x="946" y="322"/>
                      <a:pt x="946" y="319"/>
                    </a:cubicBezTo>
                    <a:cubicBezTo>
                      <a:pt x="946" y="319"/>
                      <a:pt x="946" y="319"/>
                      <a:pt x="946" y="319"/>
                    </a:cubicBezTo>
                    <a:cubicBezTo>
                      <a:pt x="946" y="319"/>
                      <a:pt x="946" y="319"/>
                      <a:pt x="946" y="319"/>
                    </a:cubicBezTo>
                    <a:cubicBezTo>
                      <a:pt x="946" y="319"/>
                      <a:pt x="946" y="319"/>
                      <a:pt x="946" y="319"/>
                    </a:cubicBezTo>
                    <a:cubicBezTo>
                      <a:pt x="946" y="201"/>
                      <a:pt x="946" y="201"/>
                      <a:pt x="946" y="201"/>
                    </a:cubicBezTo>
                    <a:cubicBezTo>
                      <a:pt x="960" y="201"/>
                      <a:pt x="960" y="201"/>
                      <a:pt x="960" y="201"/>
                    </a:cubicBezTo>
                    <a:cubicBezTo>
                      <a:pt x="960" y="177"/>
                      <a:pt x="960" y="177"/>
                      <a:pt x="960" y="177"/>
                    </a:cubicBezTo>
                    <a:cubicBezTo>
                      <a:pt x="821" y="177"/>
                      <a:pt x="821" y="177"/>
                      <a:pt x="821" y="177"/>
                    </a:cubicBezTo>
                    <a:cubicBezTo>
                      <a:pt x="821" y="169"/>
                      <a:pt x="821" y="169"/>
                      <a:pt x="821" y="169"/>
                    </a:cubicBezTo>
                    <a:cubicBezTo>
                      <a:pt x="960" y="169"/>
                      <a:pt x="960" y="169"/>
                      <a:pt x="960" y="169"/>
                    </a:cubicBezTo>
                    <a:cubicBezTo>
                      <a:pt x="960" y="162"/>
                      <a:pt x="960" y="162"/>
                      <a:pt x="960" y="162"/>
                    </a:cubicBezTo>
                    <a:cubicBezTo>
                      <a:pt x="908" y="162"/>
                      <a:pt x="908" y="162"/>
                      <a:pt x="908" y="162"/>
                    </a:cubicBezTo>
                    <a:cubicBezTo>
                      <a:pt x="908" y="162"/>
                      <a:pt x="908" y="162"/>
                      <a:pt x="908" y="162"/>
                    </a:cubicBezTo>
                    <a:cubicBezTo>
                      <a:pt x="819" y="162"/>
                      <a:pt x="819" y="162"/>
                      <a:pt x="819" y="162"/>
                    </a:cubicBezTo>
                    <a:cubicBezTo>
                      <a:pt x="804" y="159"/>
                      <a:pt x="768" y="152"/>
                      <a:pt x="744" y="127"/>
                    </a:cubicBezTo>
                    <a:cubicBezTo>
                      <a:pt x="711" y="93"/>
                      <a:pt x="710" y="69"/>
                      <a:pt x="710" y="69"/>
                    </a:cubicBezTo>
                    <a:cubicBezTo>
                      <a:pt x="703" y="68"/>
                      <a:pt x="703" y="68"/>
                      <a:pt x="703" y="68"/>
                    </a:cubicBezTo>
                    <a:cubicBezTo>
                      <a:pt x="703" y="162"/>
                      <a:pt x="703" y="162"/>
                      <a:pt x="703" y="162"/>
                    </a:cubicBezTo>
                    <a:cubicBezTo>
                      <a:pt x="696" y="162"/>
                      <a:pt x="696" y="162"/>
                      <a:pt x="696" y="162"/>
                    </a:cubicBezTo>
                    <a:cubicBezTo>
                      <a:pt x="696" y="68"/>
                      <a:pt x="696" y="68"/>
                      <a:pt x="696" y="68"/>
                    </a:cubicBezTo>
                    <a:cubicBezTo>
                      <a:pt x="684" y="68"/>
                      <a:pt x="684" y="68"/>
                      <a:pt x="684" y="68"/>
                    </a:cubicBezTo>
                    <a:cubicBezTo>
                      <a:pt x="684" y="162"/>
                      <a:pt x="684" y="162"/>
                      <a:pt x="684" y="162"/>
                    </a:cubicBezTo>
                    <a:cubicBezTo>
                      <a:pt x="552" y="162"/>
                      <a:pt x="552" y="162"/>
                      <a:pt x="552" y="162"/>
                    </a:cubicBezTo>
                    <a:cubicBezTo>
                      <a:pt x="552" y="166"/>
                      <a:pt x="552" y="166"/>
                      <a:pt x="552" y="166"/>
                    </a:cubicBezTo>
                    <a:cubicBezTo>
                      <a:pt x="483" y="166"/>
                      <a:pt x="483" y="166"/>
                      <a:pt x="483" y="166"/>
                    </a:cubicBezTo>
                    <a:cubicBezTo>
                      <a:pt x="476" y="125"/>
                      <a:pt x="444" y="93"/>
                      <a:pt x="403" y="86"/>
                    </a:cubicBezTo>
                    <a:cubicBezTo>
                      <a:pt x="403" y="8"/>
                      <a:pt x="403" y="8"/>
                      <a:pt x="403" y="8"/>
                    </a:cubicBezTo>
                    <a:cubicBezTo>
                      <a:pt x="408" y="8"/>
                      <a:pt x="408" y="8"/>
                      <a:pt x="408" y="8"/>
                    </a:cubicBezTo>
                    <a:cubicBezTo>
                      <a:pt x="408" y="0"/>
                      <a:pt x="408" y="0"/>
                      <a:pt x="4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Rectangle 6">
                <a:extLst>
                  <a:ext uri="{FF2B5EF4-FFF2-40B4-BE49-F238E27FC236}">
                    <a16:creationId xmlns:a16="http://schemas.microsoft.com/office/drawing/2014/main" id="{C03CC6B1-E2C0-41D0-9B83-9541E216B795}"/>
                  </a:ext>
                </a:extLst>
              </p:cNvPr>
              <p:cNvSpPr>
                <a:spLocks noChangeArrowheads="1"/>
              </p:cNvSpPr>
              <p:nvPr/>
            </p:nvSpPr>
            <p:spPr bwMode="auto">
              <a:xfrm>
                <a:off x="5494338" y="2794025"/>
                <a:ext cx="206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Rectangle 7">
                <a:extLst>
                  <a:ext uri="{FF2B5EF4-FFF2-40B4-BE49-F238E27FC236}">
                    <a16:creationId xmlns:a16="http://schemas.microsoft.com/office/drawing/2014/main" id="{4B214D8D-6EE6-4295-9C70-71560BD2C9D3}"/>
                  </a:ext>
                </a:extLst>
              </p:cNvPr>
              <p:cNvSpPr>
                <a:spLocks noChangeArrowheads="1"/>
              </p:cNvSpPr>
              <p:nvPr/>
            </p:nvSpPr>
            <p:spPr bwMode="auto">
              <a:xfrm>
                <a:off x="5494338" y="2794025"/>
                <a:ext cx="206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9" name="矩形 8">
              <a:extLst>
                <a:ext uri="{FF2B5EF4-FFF2-40B4-BE49-F238E27FC236}">
                  <a16:creationId xmlns:a16="http://schemas.microsoft.com/office/drawing/2014/main" id="{AED8F526-F2C8-4DA3-921D-B5A54759E99D}"/>
                </a:ext>
              </a:extLst>
            </p:cNvPr>
            <p:cNvSpPr/>
            <p:nvPr/>
          </p:nvSpPr>
          <p:spPr>
            <a:xfrm>
              <a:off x="51754" y="643380"/>
              <a:ext cx="2146697" cy="80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013"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0" name="Group 4">
              <a:extLst>
                <a:ext uri="{FF2B5EF4-FFF2-40B4-BE49-F238E27FC236}">
                  <a16:creationId xmlns:a16="http://schemas.microsoft.com/office/drawing/2014/main" id="{ABA4B06E-04E4-4BFD-960D-D3FAF02BB8DF}"/>
                </a:ext>
              </a:extLst>
            </p:cNvPr>
            <p:cNvGrpSpPr>
              <a:grpSpLocks noChangeAspect="1"/>
            </p:cNvGrpSpPr>
            <p:nvPr/>
          </p:nvGrpSpPr>
          <p:grpSpPr bwMode="auto">
            <a:xfrm>
              <a:off x="800413" y="205938"/>
              <a:ext cx="1402325" cy="337286"/>
              <a:chOff x="2838" y="1917"/>
              <a:chExt cx="2004" cy="482"/>
            </a:xfrm>
            <a:solidFill>
              <a:schemeClr val="accent1">
                <a:lumMod val="75000"/>
              </a:schemeClr>
            </a:solidFill>
          </p:grpSpPr>
          <p:sp>
            <p:nvSpPr>
              <p:cNvPr id="11" name="Freeform 5">
                <a:extLst>
                  <a:ext uri="{FF2B5EF4-FFF2-40B4-BE49-F238E27FC236}">
                    <a16:creationId xmlns:a16="http://schemas.microsoft.com/office/drawing/2014/main" id="{6624251A-6A39-4644-9B9A-90ED50B1F44C}"/>
                  </a:ext>
                </a:extLst>
              </p:cNvPr>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2" name="Freeform 6">
                <a:extLst>
                  <a:ext uri="{FF2B5EF4-FFF2-40B4-BE49-F238E27FC236}">
                    <a16:creationId xmlns:a16="http://schemas.microsoft.com/office/drawing/2014/main" id="{620B70DD-1003-43E6-B745-545FD3397C89}"/>
                  </a:ext>
                </a:extLst>
              </p:cNvPr>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3" name="Freeform 7">
                <a:extLst>
                  <a:ext uri="{FF2B5EF4-FFF2-40B4-BE49-F238E27FC236}">
                    <a16:creationId xmlns:a16="http://schemas.microsoft.com/office/drawing/2014/main" id="{54239D01-EADF-4260-8CF4-EEDBB5BC8527}"/>
                  </a:ext>
                </a:extLst>
              </p:cNvPr>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4" name="Freeform 8">
                <a:extLst>
                  <a:ext uri="{FF2B5EF4-FFF2-40B4-BE49-F238E27FC236}">
                    <a16:creationId xmlns:a16="http://schemas.microsoft.com/office/drawing/2014/main" id="{1B8606BB-0986-4448-8D27-232B18216122}"/>
                  </a:ext>
                </a:extLst>
              </p:cNvPr>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5" name="Freeform 9">
                <a:extLst>
                  <a:ext uri="{FF2B5EF4-FFF2-40B4-BE49-F238E27FC236}">
                    <a16:creationId xmlns:a16="http://schemas.microsoft.com/office/drawing/2014/main" id="{A226D424-FC2D-4815-AE6D-F7E705979579}"/>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6" name="Freeform 10">
                <a:extLst>
                  <a:ext uri="{FF2B5EF4-FFF2-40B4-BE49-F238E27FC236}">
                    <a16:creationId xmlns:a16="http://schemas.microsoft.com/office/drawing/2014/main" id="{5AB8625C-2ED5-4695-94C6-54D80D4210F3}"/>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Freeform 11">
                <a:extLst>
                  <a:ext uri="{FF2B5EF4-FFF2-40B4-BE49-F238E27FC236}">
                    <a16:creationId xmlns:a16="http://schemas.microsoft.com/office/drawing/2014/main" id="{2215A8BE-A6E8-4E8C-BFA7-F3ED215FC68F}"/>
                  </a:ext>
                </a:extLst>
              </p:cNvPr>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8" name="Freeform 12">
                <a:extLst>
                  <a:ext uri="{FF2B5EF4-FFF2-40B4-BE49-F238E27FC236}">
                    <a16:creationId xmlns:a16="http://schemas.microsoft.com/office/drawing/2014/main" id="{040D665C-5D80-49B8-8BE5-96D37250D7A2}"/>
                  </a:ext>
                </a:extLst>
              </p:cNvPr>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9" name="Freeform 13">
                <a:extLst>
                  <a:ext uri="{FF2B5EF4-FFF2-40B4-BE49-F238E27FC236}">
                    <a16:creationId xmlns:a16="http://schemas.microsoft.com/office/drawing/2014/main" id="{8F1ACFD0-5044-4A0C-94CA-EC7B1D727196}"/>
                  </a:ext>
                </a:extLst>
              </p:cNvPr>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0" name="Freeform 14">
                <a:extLst>
                  <a:ext uri="{FF2B5EF4-FFF2-40B4-BE49-F238E27FC236}">
                    <a16:creationId xmlns:a16="http://schemas.microsoft.com/office/drawing/2014/main" id="{57C34200-A1B6-4F23-91DF-5EEC561B5BB4}"/>
                  </a:ext>
                </a:extLst>
              </p:cNvPr>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1" name="Freeform 15">
                <a:extLst>
                  <a:ext uri="{FF2B5EF4-FFF2-40B4-BE49-F238E27FC236}">
                    <a16:creationId xmlns:a16="http://schemas.microsoft.com/office/drawing/2014/main" id="{890E8D1E-32C6-4B87-92BA-AF04E30B165A}"/>
                  </a:ext>
                </a:extLst>
              </p:cNvPr>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2" name="Freeform 16">
                <a:extLst>
                  <a:ext uri="{FF2B5EF4-FFF2-40B4-BE49-F238E27FC236}">
                    <a16:creationId xmlns:a16="http://schemas.microsoft.com/office/drawing/2014/main" id="{03307EAE-1CBD-47A7-B0C7-9657B1534C65}"/>
                  </a:ext>
                </a:extLst>
              </p:cNvPr>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3" name="Freeform 17">
                <a:extLst>
                  <a:ext uri="{FF2B5EF4-FFF2-40B4-BE49-F238E27FC236}">
                    <a16:creationId xmlns:a16="http://schemas.microsoft.com/office/drawing/2014/main" id="{56FFA493-FC04-4E45-A49E-A8266603526B}"/>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4" name="Freeform 18">
                <a:extLst>
                  <a:ext uri="{FF2B5EF4-FFF2-40B4-BE49-F238E27FC236}">
                    <a16:creationId xmlns:a16="http://schemas.microsoft.com/office/drawing/2014/main" id="{6F50E7AA-685D-468F-9A0C-FE6FBEABD472}"/>
                  </a:ext>
                </a:extLst>
              </p:cNvPr>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5" name="Freeform 19">
                <a:extLst>
                  <a:ext uri="{FF2B5EF4-FFF2-40B4-BE49-F238E27FC236}">
                    <a16:creationId xmlns:a16="http://schemas.microsoft.com/office/drawing/2014/main" id="{EAF524ED-9078-45D0-86CA-8FCA4EA9BCCF}"/>
                  </a:ext>
                </a:extLst>
              </p:cNvPr>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Freeform 20">
                <a:extLst>
                  <a:ext uri="{FF2B5EF4-FFF2-40B4-BE49-F238E27FC236}">
                    <a16:creationId xmlns:a16="http://schemas.microsoft.com/office/drawing/2014/main" id="{5B835188-DD04-4691-8C9F-30739834FB7F}"/>
                  </a:ext>
                </a:extLst>
              </p:cNvPr>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Freeform 21">
                <a:extLst>
                  <a:ext uri="{FF2B5EF4-FFF2-40B4-BE49-F238E27FC236}">
                    <a16:creationId xmlns:a16="http://schemas.microsoft.com/office/drawing/2014/main" id="{8C2443A5-AF85-4D5E-8B47-02E9FD0A2023}"/>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8" name="Freeform 22">
                <a:extLst>
                  <a:ext uri="{FF2B5EF4-FFF2-40B4-BE49-F238E27FC236}">
                    <a16:creationId xmlns:a16="http://schemas.microsoft.com/office/drawing/2014/main" id="{B30E9FB8-9BB3-4DAB-9BF0-D4A7B80A64D4}"/>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9" name="Freeform 23">
                <a:extLst>
                  <a:ext uri="{FF2B5EF4-FFF2-40B4-BE49-F238E27FC236}">
                    <a16:creationId xmlns:a16="http://schemas.microsoft.com/office/drawing/2014/main" id="{20177CDE-C0D5-4727-B32D-296ABD20AD31}"/>
                  </a:ext>
                </a:extLst>
              </p:cNvPr>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0" name="Freeform 24">
                <a:extLst>
                  <a:ext uri="{FF2B5EF4-FFF2-40B4-BE49-F238E27FC236}">
                    <a16:creationId xmlns:a16="http://schemas.microsoft.com/office/drawing/2014/main" id="{637DE19D-F4F0-4484-B099-43C7F9D370C5}"/>
                  </a:ext>
                </a:extLst>
              </p:cNvPr>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1" name="Freeform 25">
                <a:extLst>
                  <a:ext uri="{FF2B5EF4-FFF2-40B4-BE49-F238E27FC236}">
                    <a16:creationId xmlns:a16="http://schemas.microsoft.com/office/drawing/2014/main" id="{0FDBC0EE-044E-49FF-8968-BCD793A09B71}"/>
                  </a:ext>
                </a:extLst>
              </p:cNvPr>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2" name="Freeform 26">
                <a:extLst>
                  <a:ext uri="{FF2B5EF4-FFF2-40B4-BE49-F238E27FC236}">
                    <a16:creationId xmlns:a16="http://schemas.microsoft.com/office/drawing/2014/main" id="{FB0DA97E-7424-4123-9E74-1E46013BBFAE}"/>
                  </a:ext>
                </a:extLst>
              </p:cNvPr>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3" name="Freeform 27">
                <a:extLst>
                  <a:ext uri="{FF2B5EF4-FFF2-40B4-BE49-F238E27FC236}">
                    <a16:creationId xmlns:a16="http://schemas.microsoft.com/office/drawing/2014/main" id="{380C74F7-1DE8-4C47-9CE2-4DBC74138A90}"/>
                  </a:ext>
                </a:extLst>
              </p:cNvPr>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4" name="Freeform 28">
                <a:extLst>
                  <a:ext uri="{FF2B5EF4-FFF2-40B4-BE49-F238E27FC236}">
                    <a16:creationId xmlns:a16="http://schemas.microsoft.com/office/drawing/2014/main" id="{3B789C4A-A87B-4BAB-868E-65B58993182E}"/>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5" name="Freeform 29">
                <a:extLst>
                  <a:ext uri="{FF2B5EF4-FFF2-40B4-BE49-F238E27FC236}">
                    <a16:creationId xmlns:a16="http://schemas.microsoft.com/office/drawing/2014/main" id="{0F277081-841D-4A80-BDA9-7D5E3C5E8A04}"/>
                  </a:ext>
                </a:extLst>
              </p:cNvPr>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6" name="Freeform 30">
                <a:extLst>
                  <a:ext uri="{FF2B5EF4-FFF2-40B4-BE49-F238E27FC236}">
                    <a16:creationId xmlns:a16="http://schemas.microsoft.com/office/drawing/2014/main" id="{89ABFA36-5E1F-44D7-B9E8-25C1D8541EE4}"/>
                  </a:ext>
                </a:extLst>
              </p:cNvPr>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7" name="Freeform 31">
                <a:extLst>
                  <a:ext uri="{FF2B5EF4-FFF2-40B4-BE49-F238E27FC236}">
                    <a16:creationId xmlns:a16="http://schemas.microsoft.com/office/drawing/2014/main" id="{932D7BB6-5298-43B8-BE11-93816689BBE4}"/>
                  </a:ext>
                </a:extLst>
              </p:cNvPr>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8" name="Freeform 32">
                <a:extLst>
                  <a:ext uri="{FF2B5EF4-FFF2-40B4-BE49-F238E27FC236}">
                    <a16:creationId xmlns:a16="http://schemas.microsoft.com/office/drawing/2014/main" id="{20FE6825-119A-41FD-B0A0-94137C71A19B}"/>
                  </a:ext>
                </a:extLst>
              </p:cNvPr>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9" name="Freeform 33">
                <a:extLst>
                  <a:ext uri="{FF2B5EF4-FFF2-40B4-BE49-F238E27FC236}">
                    <a16:creationId xmlns:a16="http://schemas.microsoft.com/office/drawing/2014/main" id="{A2D1B928-E6CB-4115-BD90-72F8ABE211F1}"/>
                  </a:ext>
                </a:extLst>
              </p:cNvPr>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0" name="Freeform 34">
                <a:extLst>
                  <a:ext uri="{FF2B5EF4-FFF2-40B4-BE49-F238E27FC236}">
                    <a16:creationId xmlns:a16="http://schemas.microsoft.com/office/drawing/2014/main" id="{8A992FA5-36AB-445B-9F3A-D4769BDB66AC}"/>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1" name="Freeform 35">
                <a:extLst>
                  <a:ext uri="{FF2B5EF4-FFF2-40B4-BE49-F238E27FC236}">
                    <a16:creationId xmlns:a16="http://schemas.microsoft.com/office/drawing/2014/main" id="{8F00D7A1-78FE-4658-8338-440D1D75FB69}"/>
                  </a:ext>
                </a:extLst>
              </p:cNvPr>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2" name="Freeform 36">
                <a:extLst>
                  <a:ext uri="{FF2B5EF4-FFF2-40B4-BE49-F238E27FC236}">
                    <a16:creationId xmlns:a16="http://schemas.microsoft.com/office/drawing/2014/main" id="{2A690C39-B583-483A-9510-F26C4BC4ACBD}"/>
                  </a:ext>
                </a:extLst>
              </p:cNvPr>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3" name="Freeform 37">
                <a:extLst>
                  <a:ext uri="{FF2B5EF4-FFF2-40B4-BE49-F238E27FC236}">
                    <a16:creationId xmlns:a16="http://schemas.microsoft.com/office/drawing/2014/main" id="{375A2BFD-5F11-4FF8-8250-F698F5723766}"/>
                  </a:ext>
                </a:extLst>
              </p:cNvPr>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4" name="Freeform 38">
                <a:extLst>
                  <a:ext uri="{FF2B5EF4-FFF2-40B4-BE49-F238E27FC236}">
                    <a16:creationId xmlns:a16="http://schemas.microsoft.com/office/drawing/2014/main" id="{29543164-64CE-4869-AB0D-6073A29F20BE}"/>
                  </a:ext>
                </a:extLst>
              </p:cNvPr>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5" name="Freeform 39">
                <a:extLst>
                  <a:ext uri="{FF2B5EF4-FFF2-40B4-BE49-F238E27FC236}">
                    <a16:creationId xmlns:a16="http://schemas.microsoft.com/office/drawing/2014/main" id="{7E62CE32-495E-4DE2-BB4E-BA7F883DCC77}"/>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6" name="Freeform 40">
                <a:extLst>
                  <a:ext uri="{FF2B5EF4-FFF2-40B4-BE49-F238E27FC236}">
                    <a16:creationId xmlns:a16="http://schemas.microsoft.com/office/drawing/2014/main" id="{46A5FC79-4320-4F4C-9234-CCA486EE2E35}"/>
                  </a:ext>
                </a:extLst>
              </p:cNvPr>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7" name="Freeform 41">
                <a:extLst>
                  <a:ext uri="{FF2B5EF4-FFF2-40B4-BE49-F238E27FC236}">
                    <a16:creationId xmlns:a16="http://schemas.microsoft.com/office/drawing/2014/main" id="{0E74EBAB-E2B2-47B9-974B-7BE3DFD4994A}"/>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8" name="Freeform 42">
                <a:extLst>
                  <a:ext uri="{FF2B5EF4-FFF2-40B4-BE49-F238E27FC236}">
                    <a16:creationId xmlns:a16="http://schemas.microsoft.com/office/drawing/2014/main" id="{FEA499FA-FF8F-4306-81A5-916C7A01E20B}"/>
                  </a:ext>
                </a:extLst>
              </p:cNvPr>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9" name="Freeform 43">
                <a:extLst>
                  <a:ext uri="{FF2B5EF4-FFF2-40B4-BE49-F238E27FC236}">
                    <a16:creationId xmlns:a16="http://schemas.microsoft.com/office/drawing/2014/main" id="{5A778861-D040-41C4-B75C-635B4383AAC2}"/>
                  </a:ext>
                </a:extLst>
              </p:cNvPr>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0" name="Freeform 44">
                <a:extLst>
                  <a:ext uri="{FF2B5EF4-FFF2-40B4-BE49-F238E27FC236}">
                    <a16:creationId xmlns:a16="http://schemas.microsoft.com/office/drawing/2014/main" id="{AA191C55-9677-4792-AC50-870C7E85E2BF}"/>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1" name="Freeform 45">
                <a:extLst>
                  <a:ext uri="{FF2B5EF4-FFF2-40B4-BE49-F238E27FC236}">
                    <a16:creationId xmlns:a16="http://schemas.microsoft.com/office/drawing/2014/main" id="{282BA995-794C-42F3-8BEC-67A0169AE1B5}"/>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2" name="Freeform 46">
                <a:extLst>
                  <a:ext uri="{FF2B5EF4-FFF2-40B4-BE49-F238E27FC236}">
                    <a16:creationId xmlns:a16="http://schemas.microsoft.com/office/drawing/2014/main" id="{F99BF6D4-94E3-4886-AE84-338A323FE1A5}"/>
                  </a:ext>
                </a:extLst>
              </p:cNvPr>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3" name="Freeform 47">
                <a:extLst>
                  <a:ext uri="{FF2B5EF4-FFF2-40B4-BE49-F238E27FC236}">
                    <a16:creationId xmlns:a16="http://schemas.microsoft.com/office/drawing/2014/main" id="{D12C60AF-43ED-4D38-8450-4BCBD91F8B5C}"/>
                  </a:ext>
                </a:extLst>
              </p:cNvPr>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4" name="Freeform 48">
                <a:extLst>
                  <a:ext uri="{FF2B5EF4-FFF2-40B4-BE49-F238E27FC236}">
                    <a16:creationId xmlns:a16="http://schemas.microsoft.com/office/drawing/2014/main" id="{EC859BB7-D72A-4E6C-BF97-D248ACE282FC}"/>
                  </a:ext>
                </a:extLst>
              </p:cNvPr>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5" name="Freeform 49">
                <a:extLst>
                  <a:ext uri="{FF2B5EF4-FFF2-40B4-BE49-F238E27FC236}">
                    <a16:creationId xmlns:a16="http://schemas.microsoft.com/office/drawing/2014/main" id="{96CC295D-352D-4A9F-9128-E72180C64CF1}"/>
                  </a:ext>
                </a:extLst>
              </p:cNvPr>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9" name="组合 58">
            <a:extLst>
              <a:ext uri="{FF2B5EF4-FFF2-40B4-BE49-F238E27FC236}">
                <a16:creationId xmlns:a16="http://schemas.microsoft.com/office/drawing/2014/main" id="{BDE01DDE-DA2E-446E-8098-639E64AEAD1E}"/>
              </a:ext>
            </a:extLst>
          </p:cNvPr>
          <p:cNvGrpSpPr/>
          <p:nvPr userDrawn="1"/>
        </p:nvGrpSpPr>
        <p:grpSpPr>
          <a:xfrm>
            <a:off x="-5717" y="6393496"/>
            <a:ext cx="9153000" cy="312728"/>
            <a:chOff x="-5717" y="5689997"/>
            <a:chExt cx="9153000" cy="312728"/>
          </a:xfrm>
        </p:grpSpPr>
        <p:pic>
          <p:nvPicPr>
            <p:cNvPr id="60" name="图片 144">
              <a:extLst>
                <a:ext uri="{FF2B5EF4-FFF2-40B4-BE49-F238E27FC236}">
                  <a16:creationId xmlns:a16="http://schemas.microsoft.com/office/drawing/2014/main" id="{EA1420DD-57F6-48B6-8D2A-ECB404845C5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71713" b="25333"/>
            <a:stretch>
              <a:fillRect/>
            </a:stretch>
          </p:blipFill>
          <p:spPr bwMode="auto">
            <a:xfrm>
              <a:off x="0" y="5744766"/>
              <a:ext cx="9144000" cy="25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直线连接符 54">
              <a:extLst>
                <a:ext uri="{FF2B5EF4-FFF2-40B4-BE49-F238E27FC236}">
                  <a16:creationId xmlns:a16="http://schemas.microsoft.com/office/drawing/2014/main" id="{491FE32E-B2D6-4998-9822-98182CB5E8F2}"/>
                </a:ext>
              </a:extLst>
            </p:cNvPr>
            <p:cNvCxnSpPr/>
            <p:nvPr/>
          </p:nvCxnSpPr>
          <p:spPr>
            <a:xfrm flipH="1">
              <a:off x="-5717" y="5689997"/>
              <a:ext cx="9153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F34839DE-01AC-4504-B0A3-5DD707F4BC5F}"/>
                </a:ext>
              </a:extLst>
            </p:cNvPr>
            <p:cNvGrpSpPr/>
            <p:nvPr/>
          </p:nvGrpSpPr>
          <p:grpSpPr>
            <a:xfrm>
              <a:off x="8163903" y="5807283"/>
              <a:ext cx="771483" cy="142412"/>
              <a:chOff x="4206876" y="3000376"/>
              <a:chExt cx="3689350" cy="681038"/>
            </a:xfrm>
            <a:solidFill>
              <a:schemeClr val="bg1"/>
            </a:solidFill>
          </p:grpSpPr>
          <p:sp>
            <p:nvSpPr>
              <p:cNvPr id="64" name="Freeform 54">
                <a:extLst>
                  <a:ext uri="{FF2B5EF4-FFF2-40B4-BE49-F238E27FC236}">
                    <a16:creationId xmlns:a16="http://schemas.microsoft.com/office/drawing/2014/main" id="{DB40C3E3-3F99-4D63-B8D8-FE4B1BCD5C85}"/>
                  </a:ext>
                </a:extLst>
              </p:cNvPr>
              <p:cNvSpPr/>
              <p:nvPr/>
            </p:nvSpPr>
            <p:spPr bwMode="auto">
              <a:xfrm>
                <a:off x="5246688" y="3021013"/>
                <a:ext cx="647700" cy="141288"/>
              </a:xfrm>
              <a:custGeom>
                <a:avLst/>
                <a:gdLst>
                  <a:gd name="T0" fmla="*/ 98 w 214"/>
                  <a:gd name="T1" fmla="*/ 0 h 46"/>
                  <a:gd name="T2" fmla="*/ 108 w 214"/>
                  <a:gd name="T3" fmla="*/ 3 h 46"/>
                  <a:gd name="T4" fmla="*/ 127 w 214"/>
                  <a:gd name="T5" fmla="*/ 17 h 46"/>
                  <a:gd name="T6" fmla="*/ 137 w 214"/>
                  <a:gd name="T7" fmla="*/ 19 h 46"/>
                  <a:gd name="T8" fmla="*/ 139 w 214"/>
                  <a:gd name="T9" fmla="*/ 19 h 46"/>
                  <a:gd name="T10" fmla="*/ 162 w 214"/>
                  <a:gd name="T11" fmla="*/ 19 h 46"/>
                  <a:gd name="T12" fmla="*/ 176 w 214"/>
                  <a:gd name="T13" fmla="*/ 19 h 46"/>
                  <a:gd name="T14" fmla="*/ 188 w 214"/>
                  <a:gd name="T15" fmla="*/ 19 h 46"/>
                  <a:gd name="T16" fmla="*/ 202 w 214"/>
                  <a:gd name="T17" fmla="*/ 18 h 46"/>
                  <a:gd name="T18" fmla="*/ 210 w 214"/>
                  <a:gd name="T19" fmla="*/ 31 h 46"/>
                  <a:gd name="T20" fmla="*/ 200 w 214"/>
                  <a:gd name="T21" fmla="*/ 34 h 46"/>
                  <a:gd name="T22" fmla="*/ 193 w 214"/>
                  <a:gd name="T23" fmla="*/ 35 h 46"/>
                  <a:gd name="T24" fmla="*/ 183 w 214"/>
                  <a:gd name="T25" fmla="*/ 35 h 46"/>
                  <a:gd name="T26" fmla="*/ 165 w 214"/>
                  <a:gd name="T27" fmla="*/ 36 h 46"/>
                  <a:gd name="T28" fmla="*/ 129 w 214"/>
                  <a:gd name="T29" fmla="*/ 36 h 46"/>
                  <a:gd name="T30" fmla="*/ 121 w 214"/>
                  <a:gd name="T31" fmla="*/ 36 h 46"/>
                  <a:gd name="T32" fmla="*/ 118 w 214"/>
                  <a:gd name="T33" fmla="*/ 38 h 46"/>
                  <a:gd name="T34" fmla="*/ 114 w 214"/>
                  <a:gd name="T35" fmla="*/ 38 h 46"/>
                  <a:gd name="T36" fmla="*/ 94 w 214"/>
                  <a:gd name="T37" fmla="*/ 36 h 46"/>
                  <a:gd name="T38" fmla="*/ 80 w 214"/>
                  <a:gd name="T39" fmla="*/ 36 h 46"/>
                  <a:gd name="T40" fmla="*/ 71 w 214"/>
                  <a:gd name="T41" fmla="*/ 37 h 46"/>
                  <a:gd name="T42" fmla="*/ 41 w 214"/>
                  <a:gd name="T43" fmla="*/ 39 h 46"/>
                  <a:gd name="T44" fmla="*/ 34 w 214"/>
                  <a:gd name="T45" fmla="*/ 39 h 46"/>
                  <a:gd name="T46" fmla="*/ 3 w 214"/>
                  <a:gd name="T47" fmla="*/ 39 h 46"/>
                  <a:gd name="T48" fmla="*/ 0 w 214"/>
                  <a:gd name="T49" fmla="*/ 30 h 46"/>
                  <a:gd name="T50" fmla="*/ 5 w 214"/>
                  <a:gd name="T51" fmla="*/ 25 h 46"/>
                  <a:gd name="T52" fmla="*/ 17 w 214"/>
                  <a:gd name="T53" fmla="*/ 23 h 46"/>
                  <a:gd name="T54" fmla="*/ 46 w 214"/>
                  <a:gd name="T55" fmla="*/ 25 h 46"/>
                  <a:gd name="T56" fmla="*/ 61 w 214"/>
                  <a:gd name="T57" fmla="*/ 23 h 46"/>
                  <a:gd name="T58" fmla="*/ 74 w 214"/>
                  <a:gd name="T59" fmla="*/ 21 h 46"/>
                  <a:gd name="T60" fmla="*/ 84 w 214"/>
                  <a:gd name="T61" fmla="*/ 20 h 46"/>
                  <a:gd name="T62" fmla="*/ 88 w 214"/>
                  <a:gd name="T63" fmla="*/ 19 h 46"/>
                  <a:gd name="T64" fmla="*/ 88 w 214"/>
                  <a:gd name="T6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46">
                    <a:moveTo>
                      <a:pt x="93" y="0"/>
                    </a:moveTo>
                    <a:cubicBezTo>
                      <a:pt x="94" y="1"/>
                      <a:pt x="96" y="0"/>
                      <a:pt x="98" y="0"/>
                    </a:cubicBezTo>
                    <a:cubicBezTo>
                      <a:pt x="101" y="1"/>
                      <a:pt x="101" y="2"/>
                      <a:pt x="104" y="3"/>
                    </a:cubicBezTo>
                    <a:cubicBezTo>
                      <a:pt x="105" y="1"/>
                      <a:pt x="108" y="4"/>
                      <a:pt x="108" y="3"/>
                    </a:cubicBezTo>
                    <a:cubicBezTo>
                      <a:pt x="113" y="5"/>
                      <a:pt x="118" y="8"/>
                      <a:pt x="122" y="11"/>
                    </a:cubicBezTo>
                    <a:cubicBezTo>
                      <a:pt x="124" y="12"/>
                      <a:pt x="125" y="16"/>
                      <a:pt x="127" y="17"/>
                    </a:cubicBezTo>
                    <a:cubicBezTo>
                      <a:pt x="129" y="18"/>
                      <a:pt x="133" y="18"/>
                      <a:pt x="135" y="20"/>
                    </a:cubicBezTo>
                    <a:cubicBezTo>
                      <a:pt x="135" y="20"/>
                      <a:pt x="136" y="19"/>
                      <a:pt x="137" y="19"/>
                    </a:cubicBezTo>
                    <a:cubicBezTo>
                      <a:pt x="137" y="19"/>
                      <a:pt x="137" y="19"/>
                      <a:pt x="137" y="20"/>
                    </a:cubicBezTo>
                    <a:cubicBezTo>
                      <a:pt x="138" y="19"/>
                      <a:pt x="138" y="19"/>
                      <a:pt x="139" y="19"/>
                    </a:cubicBezTo>
                    <a:cubicBezTo>
                      <a:pt x="139" y="18"/>
                      <a:pt x="146" y="21"/>
                      <a:pt x="148" y="19"/>
                    </a:cubicBezTo>
                    <a:cubicBezTo>
                      <a:pt x="151" y="21"/>
                      <a:pt x="156" y="18"/>
                      <a:pt x="162" y="19"/>
                    </a:cubicBezTo>
                    <a:cubicBezTo>
                      <a:pt x="164" y="20"/>
                      <a:pt x="171" y="20"/>
                      <a:pt x="174" y="18"/>
                    </a:cubicBezTo>
                    <a:cubicBezTo>
                      <a:pt x="175" y="19"/>
                      <a:pt x="176" y="19"/>
                      <a:pt x="176" y="19"/>
                    </a:cubicBezTo>
                    <a:cubicBezTo>
                      <a:pt x="177" y="19"/>
                      <a:pt x="180" y="18"/>
                      <a:pt x="182" y="19"/>
                    </a:cubicBezTo>
                    <a:cubicBezTo>
                      <a:pt x="182" y="20"/>
                      <a:pt x="186" y="19"/>
                      <a:pt x="188" y="19"/>
                    </a:cubicBezTo>
                    <a:cubicBezTo>
                      <a:pt x="190" y="19"/>
                      <a:pt x="192" y="18"/>
                      <a:pt x="195" y="18"/>
                    </a:cubicBezTo>
                    <a:cubicBezTo>
                      <a:pt x="196" y="18"/>
                      <a:pt x="201" y="19"/>
                      <a:pt x="202" y="18"/>
                    </a:cubicBezTo>
                    <a:cubicBezTo>
                      <a:pt x="206" y="20"/>
                      <a:pt x="212" y="21"/>
                      <a:pt x="214" y="23"/>
                    </a:cubicBezTo>
                    <a:cubicBezTo>
                      <a:pt x="214" y="26"/>
                      <a:pt x="213" y="30"/>
                      <a:pt x="210" y="31"/>
                    </a:cubicBezTo>
                    <a:cubicBezTo>
                      <a:pt x="209" y="32"/>
                      <a:pt x="206" y="31"/>
                      <a:pt x="205" y="31"/>
                    </a:cubicBezTo>
                    <a:cubicBezTo>
                      <a:pt x="204" y="32"/>
                      <a:pt x="202" y="34"/>
                      <a:pt x="200" y="34"/>
                    </a:cubicBezTo>
                    <a:cubicBezTo>
                      <a:pt x="198" y="35"/>
                      <a:pt x="195" y="34"/>
                      <a:pt x="194" y="36"/>
                    </a:cubicBezTo>
                    <a:cubicBezTo>
                      <a:pt x="194" y="36"/>
                      <a:pt x="193" y="35"/>
                      <a:pt x="193" y="35"/>
                    </a:cubicBezTo>
                    <a:cubicBezTo>
                      <a:pt x="192" y="35"/>
                      <a:pt x="184" y="35"/>
                      <a:pt x="184" y="35"/>
                    </a:cubicBezTo>
                    <a:cubicBezTo>
                      <a:pt x="183" y="35"/>
                      <a:pt x="183" y="35"/>
                      <a:pt x="183" y="35"/>
                    </a:cubicBezTo>
                    <a:cubicBezTo>
                      <a:pt x="183" y="35"/>
                      <a:pt x="171" y="36"/>
                      <a:pt x="169" y="35"/>
                    </a:cubicBezTo>
                    <a:cubicBezTo>
                      <a:pt x="167" y="35"/>
                      <a:pt x="166" y="35"/>
                      <a:pt x="165" y="36"/>
                    </a:cubicBezTo>
                    <a:cubicBezTo>
                      <a:pt x="159" y="33"/>
                      <a:pt x="147" y="34"/>
                      <a:pt x="141" y="36"/>
                    </a:cubicBezTo>
                    <a:cubicBezTo>
                      <a:pt x="138" y="36"/>
                      <a:pt x="129" y="36"/>
                      <a:pt x="129" y="36"/>
                    </a:cubicBezTo>
                    <a:cubicBezTo>
                      <a:pt x="129" y="36"/>
                      <a:pt x="128" y="37"/>
                      <a:pt x="128" y="37"/>
                    </a:cubicBezTo>
                    <a:cubicBezTo>
                      <a:pt x="125" y="36"/>
                      <a:pt x="123" y="36"/>
                      <a:pt x="121" y="36"/>
                    </a:cubicBezTo>
                    <a:cubicBezTo>
                      <a:pt x="119" y="36"/>
                      <a:pt x="119" y="37"/>
                      <a:pt x="118" y="38"/>
                    </a:cubicBezTo>
                    <a:cubicBezTo>
                      <a:pt x="118" y="38"/>
                      <a:pt x="118" y="38"/>
                      <a:pt x="118" y="38"/>
                    </a:cubicBezTo>
                    <a:cubicBezTo>
                      <a:pt x="117" y="37"/>
                      <a:pt x="116" y="37"/>
                      <a:pt x="115" y="37"/>
                    </a:cubicBezTo>
                    <a:cubicBezTo>
                      <a:pt x="115" y="38"/>
                      <a:pt x="114" y="38"/>
                      <a:pt x="114" y="38"/>
                    </a:cubicBezTo>
                    <a:cubicBezTo>
                      <a:pt x="112" y="38"/>
                      <a:pt x="109" y="37"/>
                      <a:pt x="107" y="36"/>
                    </a:cubicBezTo>
                    <a:cubicBezTo>
                      <a:pt x="104" y="37"/>
                      <a:pt x="98" y="37"/>
                      <a:pt x="94" y="36"/>
                    </a:cubicBezTo>
                    <a:cubicBezTo>
                      <a:pt x="93" y="36"/>
                      <a:pt x="87" y="37"/>
                      <a:pt x="86" y="38"/>
                    </a:cubicBezTo>
                    <a:cubicBezTo>
                      <a:pt x="85" y="38"/>
                      <a:pt x="81" y="37"/>
                      <a:pt x="80" y="36"/>
                    </a:cubicBezTo>
                    <a:cubicBezTo>
                      <a:pt x="78" y="37"/>
                      <a:pt x="77" y="37"/>
                      <a:pt x="75" y="38"/>
                    </a:cubicBezTo>
                    <a:cubicBezTo>
                      <a:pt x="73" y="38"/>
                      <a:pt x="72" y="37"/>
                      <a:pt x="71" y="37"/>
                    </a:cubicBezTo>
                    <a:cubicBezTo>
                      <a:pt x="66" y="39"/>
                      <a:pt x="55" y="36"/>
                      <a:pt x="51" y="39"/>
                    </a:cubicBezTo>
                    <a:cubicBezTo>
                      <a:pt x="49" y="40"/>
                      <a:pt x="44" y="38"/>
                      <a:pt x="41" y="39"/>
                    </a:cubicBezTo>
                    <a:cubicBezTo>
                      <a:pt x="40" y="39"/>
                      <a:pt x="38" y="39"/>
                      <a:pt x="36" y="40"/>
                    </a:cubicBezTo>
                    <a:cubicBezTo>
                      <a:pt x="36" y="40"/>
                      <a:pt x="35" y="39"/>
                      <a:pt x="34" y="39"/>
                    </a:cubicBezTo>
                    <a:cubicBezTo>
                      <a:pt x="30" y="41"/>
                      <a:pt x="20" y="42"/>
                      <a:pt x="18" y="46"/>
                    </a:cubicBezTo>
                    <a:cubicBezTo>
                      <a:pt x="14" y="45"/>
                      <a:pt x="6" y="43"/>
                      <a:pt x="3" y="39"/>
                    </a:cubicBezTo>
                    <a:cubicBezTo>
                      <a:pt x="2" y="38"/>
                      <a:pt x="3" y="35"/>
                      <a:pt x="2" y="34"/>
                    </a:cubicBezTo>
                    <a:cubicBezTo>
                      <a:pt x="1" y="32"/>
                      <a:pt x="0" y="33"/>
                      <a:pt x="0" y="30"/>
                    </a:cubicBezTo>
                    <a:cubicBezTo>
                      <a:pt x="1" y="28"/>
                      <a:pt x="2" y="27"/>
                      <a:pt x="3" y="25"/>
                    </a:cubicBezTo>
                    <a:cubicBezTo>
                      <a:pt x="4" y="25"/>
                      <a:pt x="4" y="26"/>
                      <a:pt x="5" y="25"/>
                    </a:cubicBezTo>
                    <a:cubicBezTo>
                      <a:pt x="8" y="25"/>
                      <a:pt x="10" y="24"/>
                      <a:pt x="13" y="23"/>
                    </a:cubicBezTo>
                    <a:cubicBezTo>
                      <a:pt x="14" y="23"/>
                      <a:pt x="16" y="24"/>
                      <a:pt x="17" y="23"/>
                    </a:cubicBezTo>
                    <a:cubicBezTo>
                      <a:pt x="23" y="23"/>
                      <a:pt x="28" y="23"/>
                      <a:pt x="34" y="23"/>
                    </a:cubicBezTo>
                    <a:cubicBezTo>
                      <a:pt x="35" y="23"/>
                      <a:pt x="43" y="26"/>
                      <a:pt x="46" y="25"/>
                    </a:cubicBezTo>
                    <a:cubicBezTo>
                      <a:pt x="48" y="24"/>
                      <a:pt x="52" y="23"/>
                      <a:pt x="52" y="23"/>
                    </a:cubicBezTo>
                    <a:cubicBezTo>
                      <a:pt x="53" y="23"/>
                      <a:pt x="59" y="23"/>
                      <a:pt x="61" y="23"/>
                    </a:cubicBezTo>
                    <a:cubicBezTo>
                      <a:pt x="63" y="22"/>
                      <a:pt x="68" y="23"/>
                      <a:pt x="70" y="23"/>
                    </a:cubicBezTo>
                    <a:cubicBezTo>
                      <a:pt x="71" y="22"/>
                      <a:pt x="73" y="21"/>
                      <a:pt x="74" y="21"/>
                    </a:cubicBezTo>
                    <a:cubicBezTo>
                      <a:pt x="77" y="21"/>
                      <a:pt x="79" y="21"/>
                      <a:pt x="82" y="21"/>
                    </a:cubicBezTo>
                    <a:cubicBezTo>
                      <a:pt x="83" y="21"/>
                      <a:pt x="83" y="21"/>
                      <a:pt x="84" y="20"/>
                    </a:cubicBezTo>
                    <a:cubicBezTo>
                      <a:pt x="85" y="21"/>
                      <a:pt x="84" y="21"/>
                      <a:pt x="86" y="21"/>
                    </a:cubicBezTo>
                    <a:cubicBezTo>
                      <a:pt x="86" y="21"/>
                      <a:pt x="87" y="20"/>
                      <a:pt x="88" y="19"/>
                    </a:cubicBezTo>
                    <a:cubicBezTo>
                      <a:pt x="88" y="18"/>
                      <a:pt x="89" y="17"/>
                      <a:pt x="89" y="16"/>
                    </a:cubicBezTo>
                    <a:cubicBezTo>
                      <a:pt x="86" y="13"/>
                      <a:pt x="90" y="5"/>
                      <a:pt x="88" y="4"/>
                    </a:cubicBezTo>
                    <a:cubicBezTo>
                      <a:pt x="89" y="2"/>
                      <a:pt x="91" y="1"/>
                      <a:pt x="9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Freeform 55">
                <a:extLst>
                  <a:ext uri="{FF2B5EF4-FFF2-40B4-BE49-F238E27FC236}">
                    <a16:creationId xmlns:a16="http://schemas.microsoft.com/office/drawing/2014/main" id="{654178EA-A77B-4D50-A795-4B72550FA667}"/>
                  </a:ext>
                </a:extLst>
              </p:cNvPr>
              <p:cNvSpPr>
                <a:spLocks noEditPoints="1"/>
              </p:cNvSpPr>
              <p:nvPr/>
            </p:nvSpPr>
            <p:spPr bwMode="auto">
              <a:xfrm>
                <a:off x="5186363" y="3152776"/>
                <a:ext cx="823913" cy="525463"/>
              </a:xfrm>
              <a:custGeom>
                <a:avLst/>
                <a:gdLst>
                  <a:gd name="T0" fmla="*/ 257 w 272"/>
                  <a:gd name="T1" fmla="*/ 115 h 172"/>
                  <a:gd name="T2" fmla="*/ 219 w 272"/>
                  <a:gd name="T3" fmla="*/ 115 h 172"/>
                  <a:gd name="T4" fmla="*/ 187 w 272"/>
                  <a:gd name="T5" fmla="*/ 113 h 172"/>
                  <a:gd name="T6" fmla="*/ 171 w 272"/>
                  <a:gd name="T7" fmla="*/ 112 h 172"/>
                  <a:gd name="T8" fmla="*/ 125 w 272"/>
                  <a:gd name="T9" fmla="*/ 112 h 172"/>
                  <a:gd name="T10" fmla="*/ 139 w 272"/>
                  <a:gd name="T11" fmla="*/ 100 h 172"/>
                  <a:gd name="T12" fmla="*/ 162 w 272"/>
                  <a:gd name="T13" fmla="*/ 101 h 172"/>
                  <a:gd name="T14" fmla="*/ 183 w 272"/>
                  <a:gd name="T15" fmla="*/ 101 h 172"/>
                  <a:gd name="T16" fmla="*/ 185 w 272"/>
                  <a:gd name="T17" fmla="*/ 58 h 172"/>
                  <a:gd name="T18" fmla="*/ 186 w 272"/>
                  <a:gd name="T19" fmla="*/ 32 h 172"/>
                  <a:gd name="T20" fmla="*/ 194 w 272"/>
                  <a:gd name="T21" fmla="*/ 0 h 172"/>
                  <a:gd name="T22" fmla="*/ 168 w 272"/>
                  <a:gd name="T23" fmla="*/ 1 h 172"/>
                  <a:gd name="T24" fmla="*/ 143 w 272"/>
                  <a:gd name="T25" fmla="*/ 3 h 172"/>
                  <a:gd name="T26" fmla="*/ 114 w 272"/>
                  <a:gd name="T27" fmla="*/ 4 h 172"/>
                  <a:gd name="T28" fmla="*/ 95 w 272"/>
                  <a:gd name="T29" fmla="*/ 2 h 172"/>
                  <a:gd name="T30" fmla="*/ 63 w 272"/>
                  <a:gd name="T31" fmla="*/ 5 h 172"/>
                  <a:gd name="T32" fmla="*/ 62 w 272"/>
                  <a:gd name="T33" fmla="*/ 22 h 172"/>
                  <a:gd name="T34" fmla="*/ 67 w 272"/>
                  <a:gd name="T35" fmla="*/ 50 h 172"/>
                  <a:gd name="T36" fmla="*/ 66 w 272"/>
                  <a:gd name="T37" fmla="*/ 63 h 172"/>
                  <a:gd name="T38" fmla="*/ 67 w 272"/>
                  <a:gd name="T39" fmla="*/ 82 h 172"/>
                  <a:gd name="T40" fmla="*/ 62 w 272"/>
                  <a:gd name="T41" fmla="*/ 106 h 172"/>
                  <a:gd name="T42" fmla="*/ 75 w 272"/>
                  <a:gd name="T43" fmla="*/ 101 h 172"/>
                  <a:gd name="T44" fmla="*/ 109 w 272"/>
                  <a:gd name="T45" fmla="*/ 102 h 172"/>
                  <a:gd name="T46" fmla="*/ 99 w 272"/>
                  <a:gd name="T47" fmla="*/ 112 h 172"/>
                  <a:gd name="T48" fmla="*/ 71 w 272"/>
                  <a:gd name="T49" fmla="*/ 116 h 172"/>
                  <a:gd name="T50" fmla="*/ 43 w 272"/>
                  <a:gd name="T51" fmla="*/ 120 h 172"/>
                  <a:gd name="T52" fmla="*/ 23 w 272"/>
                  <a:gd name="T53" fmla="*/ 122 h 172"/>
                  <a:gd name="T54" fmla="*/ 4 w 272"/>
                  <a:gd name="T55" fmla="*/ 129 h 172"/>
                  <a:gd name="T56" fmla="*/ 28 w 272"/>
                  <a:gd name="T57" fmla="*/ 143 h 172"/>
                  <a:gd name="T58" fmla="*/ 42 w 272"/>
                  <a:gd name="T59" fmla="*/ 138 h 172"/>
                  <a:gd name="T60" fmla="*/ 62 w 272"/>
                  <a:gd name="T61" fmla="*/ 133 h 172"/>
                  <a:gd name="T62" fmla="*/ 93 w 272"/>
                  <a:gd name="T63" fmla="*/ 127 h 172"/>
                  <a:gd name="T64" fmla="*/ 92 w 272"/>
                  <a:gd name="T65" fmla="*/ 141 h 172"/>
                  <a:gd name="T66" fmla="*/ 86 w 272"/>
                  <a:gd name="T67" fmla="*/ 156 h 172"/>
                  <a:gd name="T68" fmla="*/ 100 w 272"/>
                  <a:gd name="T69" fmla="*/ 153 h 172"/>
                  <a:gd name="T70" fmla="*/ 119 w 272"/>
                  <a:gd name="T71" fmla="*/ 126 h 172"/>
                  <a:gd name="T72" fmla="*/ 138 w 272"/>
                  <a:gd name="T73" fmla="*/ 130 h 172"/>
                  <a:gd name="T74" fmla="*/ 150 w 272"/>
                  <a:gd name="T75" fmla="*/ 150 h 172"/>
                  <a:gd name="T76" fmla="*/ 170 w 272"/>
                  <a:gd name="T77" fmla="*/ 159 h 172"/>
                  <a:gd name="T78" fmla="*/ 172 w 272"/>
                  <a:gd name="T79" fmla="*/ 128 h 172"/>
                  <a:gd name="T80" fmla="*/ 209 w 272"/>
                  <a:gd name="T81" fmla="*/ 134 h 172"/>
                  <a:gd name="T82" fmla="*/ 229 w 272"/>
                  <a:gd name="T83" fmla="*/ 144 h 172"/>
                  <a:gd name="T84" fmla="*/ 238 w 272"/>
                  <a:gd name="T85" fmla="*/ 146 h 172"/>
                  <a:gd name="T86" fmla="*/ 266 w 272"/>
                  <a:gd name="T87" fmla="*/ 140 h 172"/>
                  <a:gd name="T88" fmla="*/ 170 w 272"/>
                  <a:gd name="T89" fmla="*/ 55 h 172"/>
                  <a:gd name="T90" fmla="*/ 139 w 272"/>
                  <a:gd name="T91" fmla="*/ 55 h 172"/>
                  <a:gd name="T92" fmla="*/ 107 w 272"/>
                  <a:gd name="T93" fmla="*/ 58 h 172"/>
                  <a:gd name="T94" fmla="*/ 87 w 272"/>
                  <a:gd name="T95" fmla="*/ 60 h 172"/>
                  <a:gd name="T96" fmla="*/ 104 w 272"/>
                  <a:gd name="T97" fmla="*/ 48 h 172"/>
                  <a:gd name="T98" fmla="*/ 135 w 272"/>
                  <a:gd name="T99" fmla="*/ 45 h 172"/>
                  <a:gd name="T100" fmla="*/ 166 w 272"/>
                  <a:gd name="T101" fmla="*/ 44 h 172"/>
                  <a:gd name="T102" fmla="*/ 94 w 272"/>
                  <a:gd name="T103" fmla="*/ 23 h 172"/>
                  <a:gd name="T104" fmla="*/ 135 w 272"/>
                  <a:gd name="T105" fmla="*/ 20 h 172"/>
                  <a:gd name="T106" fmla="*/ 174 w 272"/>
                  <a:gd name="T107" fmla="*/ 19 h 172"/>
                  <a:gd name="T108" fmla="*/ 102 w 272"/>
                  <a:gd name="T109" fmla="*/ 32 h 172"/>
                  <a:gd name="T110" fmla="*/ 94 w 272"/>
                  <a:gd name="T111" fmla="*/ 23 h 172"/>
                  <a:gd name="T112" fmla="*/ 95 w 272"/>
                  <a:gd name="T113" fmla="*/ 85 h 172"/>
                  <a:gd name="T114" fmla="*/ 82 w 272"/>
                  <a:gd name="T115" fmla="*/ 82 h 172"/>
                  <a:gd name="T116" fmla="*/ 106 w 272"/>
                  <a:gd name="T117" fmla="*/ 75 h 172"/>
                  <a:gd name="T118" fmla="*/ 149 w 272"/>
                  <a:gd name="T119" fmla="*/ 71 h 172"/>
                  <a:gd name="T120" fmla="*/ 170 w 272"/>
                  <a:gd name="T121" fmla="*/ 81 h 172"/>
                  <a:gd name="T122" fmla="*/ 133 w 272"/>
                  <a:gd name="T123" fmla="*/ 8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172">
                    <a:moveTo>
                      <a:pt x="270" y="130"/>
                    </a:moveTo>
                    <a:cubicBezTo>
                      <a:pt x="272" y="123"/>
                      <a:pt x="264" y="119"/>
                      <a:pt x="266" y="115"/>
                    </a:cubicBezTo>
                    <a:cubicBezTo>
                      <a:pt x="265" y="114"/>
                      <a:pt x="264" y="112"/>
                      <a:pt x="262" y="112"/>
                    </a:cubicBezTo>
                    <a:cubicBezTo>
                      <a:pt x="261" y="112"/>
                      <a:pt x="258" y="115"/>
                      <a:pt x="257" y="115"/>
                    </a:cubicBezTo>
                    <a:cubicBezTo>
                      <a:pt x="255" y="116"/>
                      <a:pt x="241" y="114"/>
                      <a:pt x="239" y="113"/>
                    </a:cubicBezTo>
                    <a:cubicBezTo>
                      <a:pt x="237" y="113"/>
                      <a:pt x="237" y="115"/>
                      <a:pt x="235" y="115"/>
                    </a:cubicBezTo>
                    <a:cubicBezTo>
                      <a:pt x="234" y="116"/>
                      <a:pt x="231" y="115"/>
                      <a:pt x="231" y="115"/>
                    </a:cubicBezTo>
                    <a:cubicBezTo>
                      <a:pt x="230" y="114"/>
                      <a:pt x="220" y="116"/>
                      <a:pt x="219" y="115"/>
                    </a:cubicBezTo>
                    <a:cubicBezTo>
                      <a:pt x="218" y="115"/>
                      <a:pt x="218" y="114"/>
                      <a:pt x="217" y="114"/>
                    </a:cubicBezTo>
                    <a:cubicBezTo>
                      <a:pt x="213" y="117"/>
                      <a:pt x="206" y="114"/>
                      <a:pt x="202" y="113"/>
                    </a:cubicBezTo>
                    <a:cubicBezTo>
                      <a:pt x="200" y="114"/>
                      <a:pt x="193" y="113"/>
                      <a:pt x="193" y="113"/>
                    </a:cubicBezTo>
                    <a:cubicBezTo>
                      <a:pt x="191" y="113"/>
                      <a:pt x="189" y="113"/>
                      <a:pt x="187" y="113"/>
                    </a:cubicBezTo>
                    <a:cubicBezTo>
                      <a:pt x="186" y="113"/>
                      <a:pt x="186" y="112"/>
                      <a:pt x="185" y="112"/>
                    </a:cubicBezTo>
                    <a:cubicBezTo>
                      <a:pt x="184" y="114"/>
                      <a:pt x="183" y="112"/>
                      <a:pt x="181" y="113"/>
                    </a:cubicBezTo>
                    <a:cubicBezTo>
                      <a:pt x="180" y="113"/>
                      <a:pt x="179" y="113"/>
                      <a:pt x="179" y="113"/>
                    </a:cubicBezTo>
                    <a:cubicBezTo>
                      <a:pt x="176" y="112"/>
                      <a:pt x="175" y="113"/>
                      <a:pt x="171" y="112"/>
                    </a:cubicBezTo>
                    <a:cubicBezTo>
                      <a:pt x="169" y="112"/>
                      <a:pt x="166" y="112"/>
                      <a:pt x="164" y="112"/>
                    </a:cubicBezTo>
                    <a:cubicBezTo>
                      <a:pt x="164" y="112"/>
                      <a:pt x="155" y="110"/>
                      <a:pt x="154" y="110"/>
                    </a:cubicBezTo>
                    <a:cubicBezTo>
                      <a:pt x="153" y="111"/>
                      <a:pt x="153" y="112"/>
                      <a:pt x="151" y="111"/>
                    </a:cubicBezTo>
                    <a:cubicBezTo>
                      <a:pt x="144" y="109"/>
                      <a:pt x="131" y="110"/>
                      <a:pt x="125" y="112"/>
                    </a:cubicBezTo>
                    <a:cubicBezTo>
                      <a:pt x="125" y="112"/>
                      <a:pt x="124" y="111"/>
                      <a:pt x="124" y="111"/>
                    </a:cubicBezTo>
                    <a:cubicBezTo>
                      <a:pt x="124" y="108"/>
                      <a:pt x="125" y="101"/>
                      <a:pt x="129" y="100"/>
                    </a:cubicBezTo>
                    <a:cubicBezTo>
                      <a:pt x="132" y="99"/>
                      <a:pt x="132" y="100"/>
                      <a:pt x="135" y="101"/>
                    </a:cubicBezTo>
                    <a:cubicBezTo>
                      <a:pt x="137" y="101"/>
                      <a:pt x="138" y="100"/>
                      <a:pt x="139" y="100"/>
                    </a:cubicBezTo>
                    <a:cubicBezTo>
                      <a:pt x="140" y="100"/>
                      <a:pt x="140" y="100"/>
                      <a:pt x="141" y="100"/>
                    </a:cubicBezTo>
                    <a:cubicBezTo>
                      <a:pt x="141" y="100"/>
                      <a:pt x="142" y="100"/>
                      <a:pt x="142" y="100"/>
                    </a:cubicBezTo>
                    <a:cubicBezTo>
                      <a:pt x="147" y="101"/>
                      <a:pt x="147" y="101"/>
                      <a:pt x="147" y="101"/>
                    </a:cubicBezTo>
                    <a:cubicBezTo>
                      <a:pt x="149" y="101"/>
                      <a:pt x="161" y="101"/>
                      <a:pt x="162" y="101"/>
                    </a:cubicBezTo>
                    <a:cubicBezTo>
                      <a:pt x="165" y="101"/>
                      <a:pt x="168" y="101"/>
                      <a:pt x="170" y="101"/>
                    </a:cubicBezTo>
                    <a:cubicBezTo>
                      <a:pt x="173" y="103"/>
                      <a:pt x="174" y="105"/>
                      <a:pt x="175" y="106"/>
                    </a:cubicBezTo>
                    <a:cubicBezTo>
                      <a:pt x="175" y="106"/>
                      <a:pt x="176" y="106"/>
                      <a:pt x="177" y="106"/>
                    </a:cubicBezTo>
                    <a:cubicBezTo>
                      <a:pt x="179" y="104"/>
                      <a:pt x="181" y="102"/>
                      <a:pt x="183" y="101"/>
                    </a:cubicBezTo>
                    <a:cubicBezTo>
                      <a:pt x="185" y="99"/>
                      <a:pt x="186" y="91"/>
                      <a:pt x="185" y="87"/>
                    </a:cubicBezTo>
                    <a:cubicBezTo>
                      <a:pt x="185" y="86"/>
                      <a:pt x="181" y="84"/>
                      <a:pt x="183" y="81"/>
                    </a:cubicBezTo>
                    <a:cubicBezTo>
                      <a:pt x="183" y="80"/>
                      <a:pt x="183" y="75"/>
                      <a:pt x="183" y="75"/>
                    </a:cubicBezTo>
                    <a:cubicBezTo>
                      <a:pt x="185" y="72"/>
                      <a:pt x="186" y="61"/>
                      <a:pt x="185" y="58"/>
                    </a:cubicBezTo>
                    <a:cubicBezTo>
                      <a:pt x="185" y="57"/>
                      <a:pt x="184" y="56"/>
                      <a:pt x="184" y="55"/>
                    </a:cubicBezTo>
                    <a:cubicBezTo>
                      <a:pt x="184" y="55"/>
                      <a:pt x="184" y="50"/>
                      <a:pt x="184" y="49"/>
                    </a:cubicBezTo>
                    <a:cubicBezTo>
                      <a:pt x="185" y="47"/>
                      <a:pt x="186" y="44"/>
                      <a:pt x="186" y="41"/>
                    </a:cubicBezTo>
                    <a:cubicBezTo>
                      <a:pt x="187" y="37"/>
                      <a:pt x="185" y="36"/>
                      <a:pt x="186" y="32"/>
                    </a:cubicBezTo>
                    <a:cubicBezTo>
                      <a:pt x="187" y="32"/>
                      <a:pt x="186" y="31"/>
                      <a:pt x="187" y="31"/>
                    </a:cubicBezTo>
                    <a:cubicBezTo>
                      <a:pt x="187" y="28"/>
                      <a:pt x="189" y="27"/>
                      <a:pt x="191" y="25"/>
                    </a:cubicBezTo>
                    <a:cubicBezTo>
                      <a:pt x="194" y="21"/>
                      <a:pt x="198" y="15"/>
                      <a:pt x="199" y="9"/>
                    </a:cubicBezTo>
                    <a:cubicBezTo>
                      <a:pt x="197" y="6"/>
                      <a:pt x="197" y="2"/>
                      <a:pt x="194" y="0"/>
                    </a:cubicBezTo>
                    <a:cubicBezTo>
                      <a:pt x="193" y="0"/>
                      <a:pt x="192" y="0"/>
                      <a:pt x="191" y="0"/>
                    </a:cubicBezTo>
                    <a:cubicBezTo>
                      <a:pt x="190" y="2"/>
                      <a:pt x="188" y="1"/>
                      <a:pt x="187" y="1"/>
                    </a:cubicBezTo>
                    <a:cubicBezTo>
                      <a:pt x="184" y="4"/>
                      <a:pt x="180" y="4"/>
                      <a:pt x="176" y="3"/>
                    </a:cubicBezTo>
                    <a:cubicBezTo>
                      <a:pt x="174" y="5"/>
                      <a:pt x="169" y="2"/>
                      <a:pt x="168" y="1"/>
                    </a:cubicBezTo>
                    <a:cubicBezTo>
                      <a:pt x="168" y="2"/>
                      <a:pt x="165" y="2"/>
                      <a:pt x="164" y="2"/>
                    </a:cubicBezTo>
                    <a:cubicBezTo>
                      <a:pt x="164" y="2"/>
                      <a:pt x="161" y="1"/>
                      <a:pt x="161" y="2"/>
                    </a:cubicBezTo>
                    <a:cubicBezTo>
                      <a:pt x="158" y="2"/>
                      <a:pt x="151" y="2"/>
                      <a:pt x="148" y="4"/>
                    </a:cubicBezTo>
                    <a:cubicBezTo>
                      <a:pt x="146" y="4"/>
                      <a:pt x="145" y="3"/>
                      <a:pt x="143" y="3"/>
                    </a:cubicBezTo>
                    <a:cubicBezTo>
                      <a:pt x="140" y="2"/>
                      <a:pt x="140" y="4"/>
                      <a:pt x="137" y="3"/>
                    </a:cubicBezTo>
                    <a:cubicBezTo>
                      <a:pt x="137" y="3"/>
                      <a:pt x="137" y="3"/>
                      <a:pt x="137" y="3"/>
                    </a:cubicBezTo>
                    <a:cubicBezTo>
                      <a:pt x="134" y="3"/>
                      <a:pt x="131" y="1"/>
                      <a:pt x="128" y="2"/>
                    </a:cubicBezTo>
                    <a:cubicBezTo>
                      <a:pt x="124" y="3"/>
                      <a:pt x="117" y="3"/>
                      <a:pt x="114" y="4"/>
                    </a:cubicBezTo>
                    <a:cubicBezTo>
                      <a:pt x="113" y="3"/>
                      <a:pt x="113" y="3"/>
                      <a:pt x="112" y="3"/>
                    </a:cubicBezTo>
                    <a:cubicBezTo>
                      <a:pt x="109" y="4"/>
                      <a:pt x="108" y="4"/>
                      <a:pt x="106" y="4"/>
                    </a:cubicBezTo>
                    <a:cubicBezTo>
                      <a:pt x="104" y="4"/>
                      <a:pt x="100" y="3"/>
                      <a:pt x="100" y="2"/>
                    </a:cubicBezTo>
                    <a:cubicBezTo>
                      <a:pt x="98" y="2"/>
                      <a:pt x="96" y="2"/>
                      <a:pt x="95" y="2"/>
                    </a:cubicBezTo>
                    <a:cubicBezTo>
                      <a:pt x="94" y="3"/>
                      <a:pt x="84" y="2"/>
                      <a:pt x="82" y="4"/>
                    </a:cubicBezTo>
                    <a:cubicBezTo>
                      <a:pt x="80" y="4"/>
                      <a:pt x="78" y="4"/>
                      <a:pt x="76" y="4"/>
                    </a:cubicBezTo>
                    <a:cubicBezTo>
                      <a:pt x="73" y="4"/>
                      <a:pt x="71" y="4"/>
                      <a:pt x="67" y="6"/>
                    </a:cubicBezTo>
                    <a:cubicBezTo>
                      <a:pt x="66" y="6"/>
                      <a:pt x="65" y="5"/>
                      <a:pt x="63" y="5"/>
                    </a:cubicBezTo>
                    <a:cubicBezTo>
                      <a:pt x="61" y="7"/>
                      <a:pt x="58" y="9"/>
                      <a:pt x="55" y="10"/>
                    </a:cubicBezTo>
                    <a:cubicBezTo>
                      <a:pt x="55" y="12"/>
                      <a:pt x="55" y="13"/>
                      <a:pt x="56" y="14"/>
                    </a:cubicBezTo>
                    <a:cubicBezTo>
                      <a:pt x="57" y="14"/>
                      <a:pt x="61" y="18"/>
                      <a:pt x="62" y="19"/>
                    </a:cubicBezTo>
                    <a:cubicBezTo>
                      <a:pt x="62" y="20"/>
                      <a:pt x="62" y="22"/>
                      <a:pt x="62" y="22"/>
                    </a:cubicBezTo>
                    <a:cubicBezTo>
                      <a:pt x="63" y="23"/>
                      <a:pt x="63" y="26"/>
                      <a:pt x="63" y="26"/>
                    </a:cubicBezTo>
                    <a:cubicBezTo>
                      <a:pt x="66" y="29"/>
                      <a:pt x="65" y="31"/>
                      <a:pt x="66" y="35"/>
                    </a:cubicBezTo>
                    <a:cubicBezTo>
                      <a:pt x="65" y="41"/>
                      <a:pt x="65" y="41"/>
                      <a:pt x="65" y="41"/>
                    </a:cubicBezTo>
                    <a:cubicBezTo>
                      <a:pt x="65" y="45"/>
                      <a:pt x="66" y="49"/>
                      <a:pt x="67" y="50"/>
                    </a:cubicBezTo>
                    <a:cubicBezTo>
                      <a:pt x="67" y="51"/>
                      <a:pt x="66" y="52"/>
                      <a:pt x="66" y="52"/>
                    </a:cubicBezTo>
                    <a:cubicBezTo>
                      <a:pt x="67" y="54"/>
                      <a:pt x="67" y="56"/>
                      <a:pt x="67" y="58"/>
                    </a:cubicBezTo>
                    <a:cubicBezTo>
                      <a:pt x="67" y="58"/>
                      <a:pt x="67" y="59"/>
                      <a:pt x="67" y="59"/>
                    </a:cubicBezTo>
                    <a:cubicBezTo>
                      <a:pt x="67" y="60"/>
                      <a:pt x="67" y="62"/>
                      <a:pt x="66" y="63"/>
                    </a:cubicBezTo>
                    <a:cubicBezTo>
                      <a:pt x="66" y="64"/>
                      <a:pt x="67" y="65"/>
                      <a:pt x="67" y="66"/>
                    </a:cubicBezTo>
                    <a:cubicBezTo>
                      <a:pt x="66" y="66"/>
                      <a:pt x="66" y="67"/>
                      <a:pt x="65" y="68"/>
                    </a:cubicBezTo>
                    <a:cubicBezTo>
                      <a:pt x="66" y="71"/>
                      <a:pt x="68" y="80"/>
                      <a:pt x="66" y="82"/>
                    </a:cubicBezTo>
                    <a:cubicBezTo>
                      <a:pt x="67" y="82"/>
                      <a:pt x="66" y="82"/>
                      <a:pt x="67" y="82"/>
                    </a:cubicBezTo>
                    <a:cubicBezTo>
                      <a:pt x="67" y="83"/>
                      <a:pt x="66" y="87"/>
                      <a:pt x="66" y="88"/>
                    </a:cubicBezTo>
                    <a:cubicBezTo>
                      <a:pt x="66" y="88"/>
                      <a:pt x="66" y="88"/>
                      <a:pt x="66" y="88"/>
                    </a:cubicBezTo>
                    <a:cubicBezTo>
                      <a:pt x="66" y="88"/>
                      <a:pt x="66" y="93"/>
                      <a:pt x="66" y="93"/>
                    </a:cubicBezTo>
                    <a:cubicBezTo>
                      <a:pt x="65" y="98"/>
                      <a:pt x="64" y="102"/>
                      <a:pt x="62" y="106"/>
                    </a:cubicBezTo>
                    <a:cubicBezTo>
                      <a:pt x="62" y="107"/>
                      <a:pt x="62" y="113"/>
                      <a:pt x="62" y="113"/>
                    </a:cubicBezTo>
                    <a:cubicBezTo>
                      <a:pt x="63" y="114"/>
                      <a:pt x="64" y="114"/>
                      <a:pt x="65" y="114"/>
                    </a:cubicBezTo>
                    <a:cubicBezTo>
                      <a:pt x="65" y="114"/>
                      <a:pt x="67" y="114"/>
                      <a:pt x="67" y="113"/>
                    </a:cubicBezTo>
                    <a:cubicBezTo>
                      <a:pt x="70" y="112"/>
                      <a:pt x="74" y="103"/>
                      <a:pt x="75" y="101"/>
                    </a:cubicBezTo>
                    <a:cubicBezTo>
                      <a:pt x="79" y="102"/>
                      <a:pt x="80" y="107"/>
                      <a:pt x="87" y="106"/>
                    </a:cubicBezTo>
                    <a:cubicBezTo>
                      <a:pt x="90" y="105"/>
                      <a:pt x="91" y="106"/>
                      <a:pt x="94" y="105"/>
                    </a:cubicBezTo>
                    <a:cubicBezTo>
                      <a:pt x="95" y="105"/>
                      <a:pt x="97" y="103"/>
                      <a:pt x="98" y="102"/>
                    </a:cubicBezTo>
                    <a:cubicBezTo>
                      <a:pt x="101" y="101"/>
                      <a:pt x="107" y="101"/>
                      <a:pt x="109" y="102"/>
                    </a:cubicBezTo>
                    <a:cubicBezTo>
                      <a:pt x="111" y="102"/>
                      <a:pt x="113" y="100"/>
                      <a:pt x="116" y="102"/>
                    </a:cubicBezTo>
                    <a:cubicBezTo>
                      <a:pt x="116" y="102"/>
                      <a:pt x="116" y="102"/>
                      <a:pt x="116" y="102"/>
                    </a:cubicBezTo>
                    <a:cubicBezTo>
                      <a:pt x="114" y="104"/>
                      <a:pt x="109" y="110"/>
                      <a:pt x="108" y="111"/>
                    </a:cubicBezTo>
                    <a:cubicBezTo>
                      <a:pt x="105" y="112"/>
                      <a:pt x="101" y="112"/>
                      <a:pt x="99" y="112"/>
                    </a:cubicBezTo>
                    <a:cubicBezTo>
                      <a:pt x="98" y="112"/>
                      <a:pt x="96" y="112"/>
                      <a:pt x="96" y="112"/>
                    </a:cubicBezTo>
                    <a:cubicBezTo>
                      <a:pt x="95" y="113"/>
                      <a:pt x="92" y="113"/>
                      <a:pt x="90" y="114"/>
                    </a:cubicBezTo>
                    <a:cubicBezTo>
                      <a:pt x="86" y="115"/>
                      <a:pt x="83" y="112"/>
                      <a:pt x="80" y="113"/>
                    </a:cubicBezTo>
                    <a:cubicBezTo>
                      <a:pt x="76" y="115"/>
                      <a:pt x="73" y="115"/>
                      <a:pt x="71" y="116"/>
                    </a:cubicBezTo>
                    <a:cubicBezTo>
                      <a:pt x="70" y="116"/>
                      <a:pt x="69" y="116"/>
                      <a:pt x="68" y="116"/>
                    </a:cubicBezTo>
                    <a:cubicBezTo>
                      <a:pt x="67" y="117"/>
                      <a:pt x="64" y="118"/>
                      <a:pt x="62" y="118"/>
                    </a:cubicBezTo>
                    <a:cubicBezTo>
                      <a:pt x="58" y="119"/>
                      <a:pt x="55" y="118"/>
                      <a:pt x="53" y="119"/>
                    </a:cubicBezTo>
                    <a:cubicBezTo>
                      <a:pt x="49" y="120"/>
                      <a:pt x="46" y="119"/>
                      <a:pt x="43" y="120"/>
                    </a:cubicBezTo>
                    <a:cubicBezTo>
                      <a:pt x="43" y="120"/>
                      <a:pt x="42" y="120"/>
                      <a:pt x="41" y="120"/>
                    </a:cubicBezTo>
                    <a:cubicBezTo>
                      <a:pt x="39" y="120"/>
                      <a:pt x="35" y="120"/>
                      <a:pt x="34" y="121"/>
                    </a:cubicBezTo>
                    <a:cubicBezTo>
                      <a:pt x="33" y="121"/>
                      <a:pt x="32" y="122"/>
                      <a:pt x="31" y="123"/>
                    </a:cubicBezTo>
                    <a:cubicBezTo>
                      <a:pt x="29" y="123"/>
                      <a:pt x="24" y="122"/>
                      <a:pt x="23" y="122"/>
                    </a:cubicBezTo>
                    <a:cubicBezTo>
                      <a:pt x="22" y="123"/>
                      <a:pt x="19" y="122"/>
                      <a:pt x="17" y="123"/>
                    </a:cubicBezTo>
                    <a:cubicBezTo>
                      <a:pt x="12" y="124"/>
                      <a:pt x="10" y="124"/>
                      <a:pt x="6" y="124"/>
                    </a:cubicBezTo>
                    <a:cubicBezTo>
                      <a:pt x="5" y="125"/>
                      <a:pt x="5" y="125"/>
                      <a:pt x="4" y="126"/>
                    </a:cubicBezTo>
                    <a:cubicBezTo>
                      <a:pt x="4" y="127"/>
                      <a:pt x="4" y="128"/>
                      <a:pt x="4" y="129"/>
                    </a:cubicBezTo>
                    <a:cubicBezTo>
                      <a:pt x="3" y="130"/>
                      <a:pt x="2" y="132"/>
                      <a:pt x="2" y="133"/>
                    </a:cubicBezTo>
                    <a:cubicBezTo>
                      <a:pt x="0" y="139"/>
                      <a:pt x="4" y="143"/>
                      <a:pt x="7" y="147"/>
                    </a:cubicBezTo>
                    <a:cubicBezTo>
                      <a:pt x="12" y="147"/>
                      <a:pt x="19" y="146"/>
                      <a:pt x="23" y="143"/>
                    </a:cubicBezTo>
                    <a:cubicBezTo>
                      <a:pt x="23" y="143"/>
                      <a:pt x="28" y="143"/>
                      <a:pt x="28" y="143"/>
                    </a:cubicBezTo>
                    <a:cubicBezTo>
                      <a:pt x="29" y="143"/>
                      <a:pt x="31" y="141"/>
                      <a:pt x="32" y="140"/>
                    </a:cubicBezTo>
                    <a:cubicBezTo>
                      <a:pt x="32" y="140"/>
                      <a:pt x="32" y="140"/>
                      <a:pt x="32" y="140"/>
                    </a:cubicBezTo>
                    <a:cubicBezTo>
                      <a:pt x="35" y="140"/>
                      <a:pt x="37" y="139"/>
                      <a:pt x="39" y="138"/>
                    </a:cubicBezTo>
                    <a:cubicBezTo>
                      <a:pt x="40" y="138"/>
                      <a:pt x="41" y="138"/>
                      <a:pt x="42" y="138"/>
                    </a:cubicBezTo>
                    <a:cubicBezTo>
                      <a:pt x="43" y="138"/>
                      <a:pt x="44" y="137"/>
                      <a:pt x="45" y="137"/>
                    </a:cubicBezTo>
                    <a:cubicBezTo>
                      <a:pt x="46" y="136"/>
                      <a:pt x="49" y="137"/>
                      <a:pt x="49" y="137"/>
                    </a:cubicBezTo>
                    <a:cubicBezTo>
                      <a:pt x="51" y="136"/>
                      <a:pt x="53" y="135"/>
                      <a:pt x="55" y="134"/>
                    </a:cubicBezTo>
                    <a:cubicBezTo>
                      <a:pt x="55" y="134"/>
                      <a:pt x="62" y="134"/>
                      <a:pt x="62" y="133"/>
                    </a:cubicBezTo>
                    <a:cubicBezTo>
                      <a:pt x="62" y="133"/>
                      <a:pt x="63" y="133"/>
                      <a:pt x="63" y="133"/>
                    </a:cubicBezTo>
                    <a:cubicBezTo>
                      <a:pt x="65" y="132"/>
                      <a:pt x="68" y="132"/>
                      <a:pt x="70" y="131"/>
                    </a:cubicBezTo>
                    <a:cubicBezTo>
                      <a:pt x="74" y="130"/>
                      <a:pt x="82" y="127"/>
                      <a:pt x="88" y="128"/>
                    </a:cubicBezTo>
                    <a:cubicBezTo>
                      <a:pt x="90" y="128"/>
                      <a:pt x="92" y="126"/>
                      <a:pt x="93" y="127"/>
                    </a:cubicBezTo>
                    <a:cubicBezTo>
                      <a:pt x="94" y="127"/>
                      <a:pt x="96" y="128"/>
                      <a:pt x="97" y="128"/>
                    </a:cubicBezTo>
                    <a:cubicBezTo>
                      <a:pt x="98" y="129"/>
                      <a:pt x="97" y="128"/>
                      <a:pt x="98" y="129"/>
                    </a:cubicBezTo>
                    <a:cubicBezTo>
                      <a:pt x="98" y="130"/>
                      <a:pt x="96" y="131"/>
                      <a:pt x="96" y="133"/>
                    </a:cubicBezTo>
                    <a:cubicBezTo>
                      <a:pt x="94" y="136"/>
                      <a:pt x="94" y="138"/>
                      <a:pt x="92" y="141"/>
                    </a:cubicBezTo>
                    <a:cubicBezTo>
                      <a:pt x="91" y="142"/>
                      <a:pt x="90" y="142"/>
                      <a:pt x="90" y="143"/>
                    </a:cubicBezTo>
                    <a:cubicBezTo>
                      <a:pt x="90" y="144"/>
                      <a:pt x="90" y="145"/>
                      <a:pt x="90" y="145"/>
                    </a:cubicBezTo>
                    <a:cubicBezTo>
                      <a:pt x="89" y="146"/>
                      <a:pt x="88" y="148"/>
                      <a:pt x="87" y="149"/>
                    </a:cubicBezTo>
                    <a:cubicBezTo>
                      <a:pt x="87" y="151"/>
                      <a:pt x="87" y="155"/>
                      <a:pt x="86" y="156"/>
                    </a:cubicBezTo>
                    <a:cubicBezTo>
                      <a:pt x="87" y="158"/>
                      <a:pt x="87" y="159"/>
                      <a:pt x="88" y="160"/>
                    </a:cubicBezTo>
                    <a:cubicBezTo>
                      <a:pt x="90" y="161"/>
                      <a:pt x="92" y="163"/>
                      <a:pt x="94" y="163"/>
                    </a:cubicBezTo>
                    <a:cubicBezTo>
                      <a:pt x="95" y="160"/>
                      <a:pt x="97" y="157"/>
                      <a:pt x="98" y="155"/>
                    </a:cubicBezTo>
                    <a:cubicBezTo>
                      <a:pt x="99" y="154"/>
                      <a:pt x="100" y="153"/>
                      <a:pt x="100" y="153"/>
                    </a:cubicBezTo>
                    <a:cubicBezTo>
                      <a:pt x="100" y="153"/>
                      <a:pt x="100" y="152"/>
                      <a:pt x="100" y="151"/>
                    </a:cubicBezTo>
                    <a:cubicBezTo>
                      <a:pt x="102" y="149"/>
                      <a:pt x="107" y="146"/>
                      <a:pt x="108" y="144"/>
                    </a:cubicBezTo>
                    <a:cubicBezTo>
                      <a:pt x="111" y="141"/>
                      <a:pt x="110" y="137"/>
                      <a:pt x="112" y="134"/>
                    </a:cubicBezTo>
                    <a:cubicBezTo>
                      <a:pt x="114" y="131"/>
                      <a:pt x="118" y="129"/>
                      <a:pt x="119" y="126"/>
                    </a:cubicBezTo>
                    <a:cubicBezTo>
                      <a:pt x="120" y="126"/>
                      <a:pt x="121" y="126"/>
                      <a:pt x="122" y="126"/>
                    </a:cubicBezTo>
                    <a:cubicBezTo>
                      <a:pt x="122" y="126"/>
                      <a:pt x="130" y="125"/>
                      <a:pt x="131" y="125"/>
                    </a:cubicBezTo>
                    <a:cubicBezTo>
                      <a:pt x="133" y="126"/>
                      <a:pt x="135" y="127"/>
                      <a:pt x="136" y="127"/>
                    </a:cubicBezTo>
                    <a:cubicBezTo>
                      <a:pt x="137" y="127"/>
                      <a:pt x="138" y="130"/>
                      <a:pt x="138" y="130"/>
                    </a:cubicBezTo>
                    <a:cubicBezTo>
                      <a:pt x="140" y="132"/>
                      <a:pt x="141" y="131"/>
                      <a:pt x="142" y="133"/>
                    </a:cubicBezTo>
                    <a:cubicBezTo>
                      <a:pt x="144" y="133"/>
                      <a:pt x="145" y="139"/>
                      <a:pt x="146" y="141"/>
                    </a:cubicBezTo>
                    <a:cubicBezTo>
                      <a:pt x="147" y="143"/>
                      <a:pt x="149" y="145"/>
                      <a:pt x="150" y="147"/>
                    </a:cubicBezTo>
                    <a:cubicBezTo>
                      <a:pt x="150" y="148"/>
                      <a:pt x="150" y="149"/>
                      <a:pt x="150" y="150"/>
                    </a:cubicBezTo>
                    <a:cubicBezTo>
                      <a:pt x="152" y="154"/>
                      <a:pt x="155" y="159"/>
                      <a:pt x="158" y="162"/>
                    </a:cubicBezTo>
                    <a:cubicBezTo>
                      <a:pt x="161" y="165"/>
                      <a:pt x="159" y="169"/>
                      <a:pt x="166" y="172"/>
                    </a:cubicBezTo>
                    <a:cubicBezTo>
                      <a:pt x="167" y="170"/>
                      <a:pt x="169" y="169"/>
                      <a:pt x="170" y="167"/>
                    </a:cubicBezTo>
                    <a:cubicBezTo>
                      <a:pt x="172" y="165"/>
                      <a:pt x="170" y="161"/>
                      <a:pt x="170" y="159"/>
                    </a:cubicBezTo>
                    <a:cubicBezTo>
                      <a:pt x="171" y="153"/>
                      <a:pt x="167" y="148"/>
                      <a:pt x="165" y="142"/>
                    </a:cubicBezTo>
                    <a:cubicBezTo>
                      <a:pt x="165" y="141"/>
                      <a:pt x="165" y="139"/>
                      <a:pt x="164" y="137"/>
                    </a:cubicBezTo>
                    <a:cubicBezTo>
                      <a:pt x="161" y="133"/>
                      <a:pt x="161" y="133"/>
                      <a:pt x="163" y="127"/>
                    </a:cubicBezTo>
                    <a:cubicBezTo>
                      <a:pt x="167" y="127"/>
                      <a:pt x="170" y="127"/>
                      <a:pt x="172" y="128"/>
                    </a:cubicBezTo>
                    <a:cubicBezTo>
                      <a:pt x="173" y="127"/>
                      <a:pt x="182" y="129"/>
                      <a:pt x="183" y="129"/>
                    </a:cubicBezTo>
                    <a:cubicBezTo>
                      <a:pt x="185" y="128"/>
                      <a:pt x="198" y="130"/>
                      <a:pt x="200" y="131"/>
                    </a:cubicBezTo>
                    <a:cubicBezTo>
                      <a:pt x="201" y="131"/>
                      <a:pt x="202" y="132"/>
                      <a:pt x="203" y="133"/>
                    </a:cubicBezTo>
                    <a:cubicBezTo>
                      <a:pt x="205" y="133"/>
                      <a:pt x="207" y="133"/>
                      <a:pt x="209" y="134"/>
                    </a:cubicBezTo>
                    <a:cubicBezTo>
                      <a:pt x="209" y="134"/>
                      <a:pt x="209" y="135"/>
                      <a:pt x="210" y="136"/>
                    </a:cubicBezTo>
                    <a:cubicBezTo>
                      <a:pt x="211" y="136"/>
                      <a:pt x="212" y="137"/>
                      <a:pt x="213" y="137"/>
                    </a:cubicBezTo>
                    <a:cubicBezTo>
                      <a:pt x="214" y="137"/>
                      <a:pt x="215" y="137"/>
                      <a:pt x="216" y="137"/>
                    </a:cubicBezTo>
                    <a:cubicBezTo>
                      <a:pt x="220" y="139"/>
                      <a:pt x="225" y="141"/>
                      <a:pt x="229" y="144"/>
                    </a:cubicBezTo>
                    <a:cubicBezTo>
                      <a:pt x="229" y="144"/>
                      <a:pt x="229" y="144"/>
                      <a:pt x="229" y="143"/>
                    </a:cubicBezTo>
                    <a:cubicBezTo>
                      <a:pt x="230" y="144"/>
                      <a:pt x="232" y="144"/>
                      <a:pt x="233" y="144"/>
                    </a:cubicBezTo>
                    <a:cubicBezTo>
                      <a:pt x="233" y="144"/>
                      <a:pt x="234" y="143"/>
                      <a:pt x="235" y="143"/>
                    </a:cubicBezTo>
                    <a:cubicBezTo>
                      <a:pt x="236" y="144"/>
                      <a:pt x="237" y="145"/>
                      <a:pt x="238" y="146"/>
                    </a:cubicBezTo>
                    <a:cubicBezTo>
                      <a:pt x="239" y="144"/>
                      <a:pt x="244" y="147"/>
                      <a:pt x="245" y="147"/>
                    </a:cubicBezTo>
                    <a:cubicBezTo>
                      <a:pt x="247" y="148"/>
                      <a:pt x="249" y="146"/>
                      <a:pt x="250" y="146"/>
                    </a:cubicBezTo>
                    <a:cubicBezTo>
                      <a:pt x="251" y="146"/>
                      <a:pt x="251" y="147"/>
                      <a:pt x="253" y="147"/>
                    </a:cubicBezTo>
                    <a:cubicBezTo>
                      <a:pt x="259" y="145"/>
                      <a:pt x="262" y="142"/>
                      <a:pt x="266" y="140"/>
                    </a:cubicBezTo>
                    <a:cubicBezTo>
                      <a:pt x="267" y="136"/>
                      <a:pt x="271" y="133"/>
                      <a:pt x="271" y="131"/>
                    </a:cubicBezTo>
                    <a:cubicBezTo>
                      <a:pt x="271" y="131"/>
                      <a:pt x="271" y="130"/>
                      <a:pt x="271" y="130"/>
                    </a:cubicBezTo>
                    <a:cubicBezTo>
                      <a:pt x="271" y="130"/>
                      <a:pt x="271" y="130"/>
                      <a:pt x="270" y="130"/>
                    </a:cubicBezTo>
                    <a:close/>
                    <a:moveTo>
                      <a:pt x="170" y="55"/>
                    </a:moveTo>
                    <a:cubicBezTo>
                      <a:pt x="168" y="56"/>
                      <a:pt x="168" y="55"/>
                      <a:pt x="166" y="55"/>
                    </a:cubicBezTo>
                    <a:cubicBezTo>
                      <a:pt x="164" y="55"/>
                      <a:pt x="159" y="55"/>
                      <a:pt x="156" y="55"/>
                    </a:cubicBezTo>
                    <a:cubicBezTo>
                      <a:pt x="154" y="55"/>
                      <a:pt x="151" y="55"/>
                      <a:pt x="149" y="54"/>
                    </a:cubicBezTo>
                    <a:cubicBezTo>
                      <a:pt x="146" y="57"/>
                      <a:pt x="143" y="54"/>
                      <a:pt x="139" y="55"/>
                    </a:cubicBezTo>
                    <a:cubicBezTo>
                      <a:pt x="136" y="56"/>
                      <a:pt x="133" y="57"/>
                      <a:pt x="130" y="57"/>
                    </a:cubicBezTo>
                    <a:cubicBezTo>
                      <a:pt x="130" y="57"/>
                      <a:pt x="129" y="56"/>
                      <a:pt x="129" y="56"/>
                    </a:cubicBezTo>
                    <a:cubicBezTo>
                      <a:pt x="125" y="59"/>
                      <a:pt x="115" y="57"/>
                      <a:pt x="110" y="56"/>
                    </a:cubicBezTo>
                    <a:cubicBezTo>
                      <a:pt x="108" y="56"/>
                      <a:pt x="108" y="57"/>
                      <a:pt x="107" y="58"/>
                    </a:cubicBezTo>
                    <a:cubicBezTo>
                      <a:pt x="106" y="58"/>
                      <a:pt x="104" y="57"/>
                      <a:pt x="103" y="58"/>
                    </a:cubicBezTo>
                    <a:cubicBezTo>
                      <a:pt x="100" y="60"/>
                      <a:pt x="95" y="61"/>
                      <a:pt x="92" y="62"/>
                    </a:cubicBezTo>
                    <a:cubicBezTo>
                      <a:pt x="91" y="62"/>
                      <a:pt x="89" y="61"/>
                      <a:pt x="88" y="61"/>
                    </a:cubicBezTo>
                    <a:cubicBezTo>
                      <a:pt x="88" y="61"/>
                      <a:pt x="87" y="60"/>
                      <a:pt x="87" y="60"/>
                    </a:cubicBezTo>
                    <a:cubicBezTo>
                      <a:pt x="87" y="58"/>
                      <a:pt x="90" y="55"/>
                      <a:pt x="92" y="54"/>
                    </a:cubicBezTo>
                    <a:cubicBezTo>
                      <a:pt x="92" y="54"/>
                      <a:pt x="93" y="53"/>
                      <a:pt x="94" y="53"/>
                    </a:cubicBezTo>
                    <a:cubicBezTo>
                      <a:pt x="95" y="52"/>
                      <a:pt x="96" y="52"/>
                      <a:pt x="96" y="51"/>
                    </a:cubicBezTo>
                    <a:cubicBezTo>
                      <a:pt x="99" y="49"/>
                      <a:pt x="102" y="49"/>
                      <a:pt x="104" y="48"/>
                    </a:cubicBezTo>
                    <a:cubicBezTo>
                      <a:pt x="106" y="48"/>
                      <a:pt x="108" y="47"/>
                      <a:pt x="110" y="47"/>
                    </a:cubicBezTo>
                    <a:cubicBezTo>
                      <a:pt x="111" y="46"/>
                      <a:pt x="117" y="47"/>
                      <a:pt x="117" y="47"/>
                    </a:cubicBezTo>
                    <a:cubicBezTo>
                      <a:pt x="120" y="46"/>
                      <a:pt x="125" y="47"/>
                      <a:pt x="126" y="46"/>
                    </a:cubicBezTo>
                    <a:cubicBezTo>
                      <a:pt x="129" y="45"/>
                      <a:pt x="132" y="44"/>
                      <a:pt x="135" y="45"/>
                    </a:cubicBezTo>
                    <a:cubicBezTo>
                      <a:pt x="139" y="46"/>
                      <a:pt x="142" y="45"/>
                      <a:pt x="148" y="45"/>
                    </a:cubicBezTo>
                    <a:cubicBezTo>
                      <a:pt x="151" y="45"/>
                      <a:pt x="154" y="45"/>
                      <a:pt x="156" y="45"/>
                    </a:cubicBezTo>
                    <a:cubicBezTo>
                      <a:pt x="157" y="45"/>
                      <a:pt x="158" y="44"/>
                      <a:pt x="160" y="44"/>
                    </a:cubicBezTo>
                    <a:cubicBezTo>
                      <a:pt x="162" y="44"/>
                      <a:pt x="163" y="46"/>
                      <a:pt x="166" y="44"/>
                    </a:cubicBezTo>
                    <a:cubicBezTo>
                      <a:pt x="167" y="45"/>
                      <a:pt x="169" y="45"/>
                      <a:pt x="170" y="46"/>
                    </a:cubicBezTo>
                    <a:cubicBezTo>
                      <a:pt x="172" y="47"/>
                      <a:pt x="172" y="51"/>
                      <a:pt x="172" y="53"/>
                    </a:cubicBezTo>
                    <a:cubicBezTo>
                      <a:pt x="172" y="54"/>
                      <a:pt x="171" y="54"/>
                      <a:pt x="170" y="55"/>
                    </a:cubicBezTo>
                    <a:close/>
                    <a:moveTo>
                      <a:pt x="94" y="23"/>
                    </a:moveTo>
                    <a:cubicBezTo>
                      <a:pt x="95" y="22"/>
                      <a:pt x="96" y="21"/>
                      <a:pt x="96" y="21"/>
                    </a:cubicBezTo>
                    <a:cubicBezTo>
                      <a:pt x="97" y="20"/>
                      <a:pt x="99" y="21"/>
                      <a:pt x="100" y="21"/>
                    </a:cubicBezTo>
                    <a:cubicBezTo>
                      <a:pt x="104" y="19"/>
                      <a:pt x="109" y="19"/>
                      <a:pt x="113" y="19"/>
                    </a:cubicBezTo>
                    <a:cubicBezTo>
                      <a:pt x="122" y="18"/>
                      <a:pt x="130" y="21"/>
                      <a:pt x="135" y="20"/>
                    </a:cubicBezTo>
                    <a:cubicBezTo>
                      <a:pt x="140" y="19"/>
                      <a:pt x="156" y="16"/>
                      <a:pt x="159" y="17"/>
                    </a:cubicBezTo>
                    <a:cubicBezTo>
                      <a:pt x="159" y="16"/>
                      <a:pt x="159" y="16"/>
                      <a:pt x="159" y="16"/>
                    </a:cubicBezTo>
                    <a:cubicBezTo>
                      <a:pt x="161" y="17"/>
                      <a:pt x="164" y="17"/>
                      <a:pt x="166" y="18"/>
                    </a:cubicBezTo>
                    <a:cubicBezTo>
                      <a:pt x="168" y="17"/>
                      <a:pt x="173" y="19"/>
                      <a:pt x="174" y="19"/>
                    </a:cubicBezTo>
                    <a:cubicBezTo>
                      <a:pt x="175" y="20"/>
                      <a:pt x="175" y="21"/>
                      <a:pt x="176" y="21"/>
                    </a:cubicBezTo>
                    <a:cubicBezTo>
                      <a:pt x="176" y="22"/>
                      <a:pt x="175" y="27"/>
                      <a:pt x="174" y="28"/>
                    </a:cubicBezTo>
                    <a:cubicBezTo>
                      <a:pt x="174" y="29"/>
                      <a:pt x="174" y="29"/>
                      <a:pt x="174" y="29"/>
                    </a:cubicBezTo>
                    <a:cubicBezTo>
                      <a:pt x="148" y="29"/>
                      <a:pt x="120" y="27"/>
                      <a:pt x="102" y="32"/>
                    </a:cubicBezTo>
                    <a:cubicBezTo>
                      <a:pt x="102" y="32"/>
                      <a:pt x="97" y="32"/>
                      <a:pt x="96" y="32"/>
                    </a:cubicBezTo>
                    <a:cubicBezTo>
                      <a:pt x="96" y="32"/>
                      <a:pt x="88" y="33"/>
                      <a:pt x="87" y="33"/>
                    </a:cubicBezTo>
                    <a:cubicBezTo>
                      <a:pt x="86" y="32"/>
                      <a:pt x="85" y="31"/>
                      <a:pt x="84" y="30"/>
                    </a:cubicBezTo>
                    <a:cubicBezTo>
                      <a:pt x="85" y="27"/>
                      <a:pt x="91" y="24"/>
                      <a:pt x="94" y="23"/>
                    </a:cubicBezTo>
                    <a:close/>
                    <a:moveTo>
                      <a:pt x="121" y="83"/>
                    </a:moveTo>
                    <a:cubicBezTo>
                      <a:pt x="119" y="84"/>
                      <a:pt x="113" y="84"/>
                      <a:pt x="111" y="84"/>
                    </a:cubicBezTo>
                    <a:cubicBezTo>
                      <a:pt x="107" y="84"/>
                      <a:pt x="103" y="85"/>
                      <a:pt x="100" y="85"/>
                    </a:cubicBezTo>
                    <a:cubicBezTo>
                      <a:pt x="98" y="85"/>
                      <a:pt x="96" y="85"/>
                      <a:pt x="95" y="85"/>
                    </a:cubicBezTo>
                    <a:cubicBezTo>
                      <a:pt x="94" y="86"/>
                      <a:pt x="94" y="86"/>
                      <a:pt x="94" y="86"/>
                    </a:cubicBezTo>
                    <a:cubicBezTo>
                      <a:pt x="93" y="86"/>
                      <a:pt x="92" y="86"/>
                      <a:pt x="90" y="86"/>
                    </a:cubicBezTo>
                    <a:cubicBezTo>
                      <a:pt x="86" y="88"/>
                      <a:pt x="85" y="89"/>
                      <a:pt x="80" y="88"/>
                    </a:cubicBezTo>
                    <a:cubicBezTo>
                      <a:pt x="80" y="86"/>
                      <a:pt x="82" y="83"/>
                      <a:pt x="82" y="82"/>
                    </a:cubicBezTo>
                    <a:cubicBezTo>
                      <a:pt x="83" y="78"/>
                      <a:pt x="90" y="77"/>
                      <a:pt x="94" y="75"/>
                    </a:cubicBezTo>
                    <a:cubicBezTo>
                      <a:pt x="95" y="75"/>
                      <a:pt x="96" y="75"/>
                      <a:pt x="98" y="75"/>
                    </a:cubicBezTo>
                    <a:cubicBezTo>
                      <a:pt x="98" y="75"/>
                      <a:pt x="103" y="74"/>
                      <a:pt x="103" y="74"/>
                    </a:cubicBezTo>
                    <a:cubicBezTo>
                      <a:pt x="103" y="74"/>
                      <a:pt x="105" y="75"/>
                      <a:pt x="106" y="75"/>
                    </a:cubicBezTo>
                    <a:cubicBezTo>
                      <a:pt x="110" y="74"/>
                      <a:pt x="118" y="74"/>
                      <a:pt x="122" y="72"/>
                    </a:cubicBezTo>
                    <a:cubicBezTo>
                      <a:pt x="123" y="72"/>
                      <a:pt x="131" y="73"/>
                      <a:pt x="132" y="73"/>
                    </a:cubicBezTo>
                    <a:cubicBezTo>
                      <a:pt x="133" y="74"/>
                      <a:pt x="148" y="72"/>
                      <a:pt x="148" y="72"/>
                    </a:cubicBezTo>
                    <a:cubicBezTo>
                      <a:pt x="149" y="72"/>
                      <a:pt x="149" y="72"/>
                      <a:pt x="149" y="71"/>
                    </a:cubicBezTo>
                    <a:cubicBezTo>
                      <a:pt x="149" y="71"/>
                      <a:pt x="149" y="71"/>
                      <a:pt x="149" y="71"/>
                    </a:cubicBezTo>
                    <a:cubicBezTo>
                      <a:pt x="149" y="71"/>
                      <a:pt x="153" y="73"/>
                      <a:pt x="153" y="73"/>
                    </a:cubicBezTo>
                    <a:cubicBezTo>
                      <a:pt x="159" y="70"/>
                      <a:pt x="164" y="72"/>
                      <a:pt x="169" y="73"/>
                    </a:cubicBezTo>
                    <a:cubicBezTo>
                      <a:pt x="171" y="75"/>
                      <a:pt x="170" y="79"/>
                      <a:pt x="170" y="81"/>
                    </a:cubicBezTo>
                    <a:cubicBezTo>
                      <a:pt x="169" y="82"/>
                      <a:pt x="168" y="82"/>
                      <a:pt x="168" y="83"/>
                    </a:cubicBezTo>
                    <a:cubicBezTo>
                      <a:pt x="162" y="83"/>
                      <a:pt x="154" y="82"/>
                      <a:pt x="148" y="83"/>
                    </a:cubicBezTo>
                    <a:cubicBezTo>
                      <a:pt x="147" y="83"/>
                      <a:pt x="142" y="82"/>
                      <a:pt x="142" y="82"/>
                    </a:cubicBezTo>
                    <a:cubicBezTo>
                      <a:pt x="140" y="83"/>
                      <a:pt x="135" y="83"/>
                      <a:pt x="133" y="82"/>
                    </a:cubicBezTo>
                    <a:cubicBezTo>
                      <a:pt x="130" y="84"/>
                      <a:pt x="122" y="83"/>
                      <a:pt x="12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Freeform 56">
                <a:extLst>
                  <a:ext uri="{FF2B5EF4-FFF2-40B4-BE49-F238E27FC236}">
                    <a16:creationId xmlns:a16="http://schemas.microsoft.com/office/drawing/2014/main" id="{55D5F9A1-6A9D-4FCB-999F-FF8B1A923A4D}"/>
                  </a:ext>
                </a:extLst>
              </p:cNvPr>
              <p:cNvSpPr/>
              <p:nvPr/>
            </p:nvSpPr>
            <p:spPr bwMode="auto">
              <a:xfrm>
                <a:off x="6137276" y="3024188"/>
                <a:ext cx="220663" cy="657225"/>
              </a:xfrm>
              <a:custGeom>
                <a:avLst/>
                <a:gdLst>
                  <a:gd name="T0" fmla="*/ 67 w 73"/>
                  <a:gd name="T1" fmla="*/ 1 h 215"/>
                  <a:gd name="T2" fmla="*/ 69 w 73"/>
                  <a:gd name="T3" fmla="*/ 18 h 215"/>
                  <a:gd name="T4" fmla="*/ 65 w 73"/>
                  <a:gd name="T5" fmla="*/ 37 h 215"/>
                  <a:gd name="T6" fmla="*/ 67 w 73"/>
                  <a:gd name="T7" fmla="*/ 53 h 215"/>
                  <a:gd name="T8" fmla="*/ 68 w 73"/>
                  <a:gd name="T9" fmla="*/ 65 h 215"/>
                  <a:gd name="T10" fmla="*/ 68 w 73"/>
                  <a:gd name="T11" fmla="*/ 74 h 215"/>
                  <a:gd name="T12" fmla="*/ 67 w 73"/>
                  <a:gd name="T13" fmla="*/ 91 h 215"/>
                  <a:gd name="T14" fmla="*/ 69 w 73"/>
                  <a:gd name="T15" fmla="*/ 99 h 215"/>
                  <a:gd name="T16" fmla="*/ 71 w 73"/>
                  <a:gd name="T17" fmla="*/ 107 h 215"/>
                  <a:gd name="T18" fmla="*/ 73 w 73"/>
                  <a:gd name="T19" fmla="*/ 114 h 215"/>
                  <a:gd name="T20" fmla="*/ 69 w 73"/>
                  <a:gd name="T21" fmla="*/ 118 h 215"/>
                  <a:gd name="T22" fmla="*/ 68 w 73"/>
                  <a:gd name="T23" fmla="*/ 130 h 215"/>
                  <a:gd name="T24" fmla="*/ 67 w 73"/>
                  <a:gd name="T25" fmla="*/ 137 h 215"/>
                  <a:gd name="T26" fmla="*/ 67 w 73"/>
                  <a:gd name="T27" fmla="*/ 148 h 215"/>
                  <a:gd name="T28" fmla="*/ 65 w 73"/>
                  <a:gd name="T29" fmla="*/ 157 h 215"/>
                  <a:gd name="T30" fmla="*/ 64 w 73"/>
                  <a:gd name="T31" fmla="*/ 159 h 215"/>
                  <a:gd name="T32" fmla="*/ 63 w 73"/>
                  <a:gd name="T33" fmla="*/ 160 h 215"/>
                  <a:gd name="T34" fmla="*/ 63 w 73"/>
                  <a:gd name="T35" fmla="*/ 168 h 215"/>
                  <a:gd name="T36" fmla="*/ 64 w 73"/>
                  <a:gd name="T37" fmla="*/ 186 h 215"/>
                  <a:gd name="T38" fmla="*/ 65 w 73"/>
                  <a:gd name="T39" fmla="*/ 197 h 215"/>
                  <a:gd name="T40" fmla="*/ 65 w 73"/>
                  <a:gd name="T41" fmla="*/ 208 h 215"/>
                  <a:gd name="T42" fmla="*/ 61 w 73"/>
                  <a:gd name="T43" fmla="*/ 215 h 215"/>
                  <a:gd name="T44" fmla="*/ 55 w 73"/>
                  <a:gd name="T45" fmla="*/ 208 h 215"/>
                  <a:gd name="T46" fmla="*/ 53 w 73"/>
                  <a:gd name="T47" fmla="*/ 204 h 215"/>
                  <a:gd name="T48" fmla="*/ 48 w 73"/>
                  <a:gd name="T49" fmla="*/ 186 h 215"/>
                  <a:gd name="T50" fmla="*/ 48 w 73"/>
                  <a:gd name="T51" fmla="*/ 178 h 215"/>
                  <a:gd name="T52" fmla="*/ 45 w 73"/>
                  <a:gd name="T53" fmla="*/ 147 h 215"/>
                  <a:gd name="T54" fmla="*/ 33 w 73"/>
                  <a:gd name="T55" fmla="*/ 153 h 215"/>
                  <a:gd name="T56" fmla="*/ 18 w 73"/>
                  <a:gd name="T57" fmla="*/ 161 h 215"/>
                  <a:gd name="T58" fmla="*/ 11 w 73"/>
                  <a:gd name="T59" fmla="*/ 163 h 215"/>
                  <a:gd name="T60" fmla="*/ 4 w 73"/>
                  <a:gd name="T61" fmla="*/ 155 h 215"/>
                  <a:gd name="T62" fmla="*/ 0 w 73"/>
                  <a:gd name="T63" fmla="*/ 147 h 215"/>
                  <a:gd name="T64" fmla="*/ 0 w 73"/>
                  <a:gd name="T65" fmla="*/ 138 h 215"/>
                  <a:gd name="T66" fmla="*/ 0 w 73"/>
                  <a:gd name="T67" fmla="*/ 127 h 215"/>
                  <a:gd name="T68" fmla="*/ 8 w 73"/>
                  <a:gd name="T69" fmla="*/ 112 h 215"/>
                  <a:gd name="T70" fmla="*/ 12 w 73"/>
                  <a:gd name="T71" fmla="*/ 90 h 215"/>
                  <a:gd name="T72" fmla="*/ 12 w 73"/>
                  <a:gd name="T73" fmla="*/ 73 h 215"/>
                  <a:gd name="T74" fmla="*/ 13 w 73"/>
                  <a:gd name="T75" fmla="*/ 64 h 215"/>
                  <a:gd name="T76" fmla="*/ 18 w 73"/>
                  <a:gd name="T77" fmla="*/ 47 h 215"/>
                  <a:gd name="T78" fmla="*/ 24 w 73"/>
                  <a:gd name="T79" fmla="*/ 41 h 215"/>
                  <a:gd name="T80" fmla="*/ 32 w 73"/>
                  <a:gd name="T81" fmla="*/ 39 h 215"/>
                  <a:gd name="T82" fmla="*/ 38 w 73"/>
                  <a:gd name="T83" fmla="*/ 47 h 215"/>
                  <a:gd name="T84" fmla="*/ 28 w 73"/>
                  <a:gd name="T85" fmla="*/ 62 h 215"/>
                  <a:gd name="T86" fmla="*/ 31 w 73"/>
                  <a:gd name="T87" fmla="*/ 81 h 215"/>
                  <a:gd name="T88" fmla="*/ 31 w 73"/>
                  <a:gd name="T89" fmla="*/ 89 h 215"/>
                  <a:gd name="T90" fmla="*/ 30 w 73"/>
                  <a:gd name="T91" fmla="*/ 99 h 215"/>
                  <a:gd name="T92" fmla="*/ 48 w 73"/>
                  <a:gd name="T93" fmla="*/ 115 h 215"/>
                  <a:gd name="T94" fmla="*/ 50 w 73"/>
                  <a:gd name="T95" fmla="*/ 115 h 215"/>
                  <a:gd name="T96" fmla="*/ 51 w 73"/>
                  <a:gd name="T97" fmla="*/ 109 h 215"/>
                  <a:gd name="T98" fmla="*/ 55 w 73"/>
                  <a:gd name="T99" fmla="*/ 79 h 215"/>
                  <a:gd name="T100" fmla="*/ 53 w 73"/>
                  <a:gd name="T101" fmla="*/ 35 h 215"/>
                  <a:gd name="T102" fmla="*/ 60 w 73"/>
                  <a:gd name="T103" fmla="*/ 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215">
                    <a:moveTo>
                      <a:pt x="65" y="0"/>
                    </a:moveTo>
                    <a:cubicBezTo>
                      <a:pt x="66" y="0"/>
                      <a:pt x="67" y="0"/>
                      <a:pt x="67" y="1"/>
                    </a:cubicBezTo>
                    <a:cubicBezTo>
                      <a:pt x="70" y="3"/>
                      <a:pt x="68" y="10"/>
                      <a:pt x="69" y="15"/>
                    </a:cubicBezTo>
                    <a:cubicBezTo>
                      <a:pt x="69" y="16"/>
                      <a:pt x="69" y="17"/>
                      <a:pt x="69" y="18"/>
                    </a:cubicBezTo>
                    <a:cubicBezTo>
                      <a:pt x="71" y="22"/>
                      <a:pt x="69" y="30"/>
                      <a:pt x="67" y="34"/>
                    </a:cubicBezTo>
                    <a:cubicBezTo>
                      <a:pt x="66" y="35"/>
                      <a:pt x="66" y="37"/>
                      <a:pt x="65" y="37"/>
                    </a:cubicBezTo>
                    <a:cubicBezTo>
                      <a:pt x="64" y="39"/>
                      <a:pt x="65" y="45"/>
                      <a:pt x="66" y="46"/>
                    </a:cubicBezTo>
                    <a:cubicBezTo>
                      <a:pt x="66" y="47"/>
                      <a:pt x="66" y="51"/>
                      <a:pt x="67" y="53"/>
                    </a:cubicBezTo>
                    <a:cubicBezTo>
                      <a:pt x="67" y="55"/>
                      <a:pt x="67" y="57"/>
                      <a:pt x="67" y="59"/>
                    </a:cubicBezTo>
                    <a:cubicBezTo>
                      <a:pt x="67" y="61"/>
                      <a:pt x="67" y="63"/>
                      <a:pt x="68" y="65"/>
                    </a:cubicBezTo>
                    <a:cubicBezTo>
                      <a:pt x="68" y="67"/>
                      <a:pt x="67" y="70"/>
                      <a:pt x="67" y="71"/>
                    </a:cubicBezTo>
                    <a:cubicBezTo>
                      <a:pt x="67" y="71"/>
                      <a:pt x="68" y="73"/>
                      <a:pt x="68" y="74"/>
                    </a:cubicBezTo>
                    <a:cubicBezTo>
                      <a:pt x="69" y="76"/>
                      <a:pt x="67" y="82"/>
                      <a:pt x="68" y="85"/>
                    </a:cubicBezTo>
                    <a:cubicBezTo>
                      <a:pt x="68" y="86"/>
                      <a:pt x="65" y="89"/>
                      <a:pt x="67" y="91"/>
                    </a:cubicBezTo>
                    <a:cubicBezTo>
                      <a:pt x="67" y="92"/>
                      <a:pt x="66" y="94"/>
                      <a:pt x="67" y="95"/>
                    </a:cubicBezTo>
                    <a:cubicBezTo>
                      <a:pt x="68" y="97"/>
                      <a:pt x="68" y="98"/>
                      <a:pt x="69" y="99"/>
                    </a:cubicBezTo>
                    <a:cubicBezTo>
                      <a:pt x="69" y="101"/>
                      <a:pt x="69" y="104"/>
                      <a:pt x="69" y="106"/>
                    </a:cubicBezTo>
                    <a:cubicBezTo>
                      <a:pt x="70" y="106"/>
                      <a:pt x="71" y="107"/>
                      <a:pt x="71" y="107"/>
                    </a:cubicBezTo>
                    <a:cubicBezTo>
                      <a:pt x="72" y="109"/>
                      <a:pt x="71" y="110"/>
                      <a:pt x="72" y="112"/>
                    </a:cubicBezTo>
                    <a:cubicBezTo>
                      <a:pt x="72" y="113"/>
                      <a:pt x="73" y="112"/>
                      <a:pt x="73" y="114"/>
                    </a:cubicBezTo>
                    <a:cubicBezTo>
                      <a:pt x="72" y="114"/>
                      <a:pt x="71" y="116"/>
                      <a:pt x="72" y="117"/>
                    </a:cubicBezTo>
                    <a:cubicBezTo>
                      <a:pt x="71" y="117"/>
                      <a:pt x="70" y="118"/>
                      <a:pt x="69" y="118"/>
                    </a:cubicBezTo>
                    <a:cubicBezTo>
                      <a:pt x="69" y="119"/>
                      <a:pt x="67" y="127"/>
                      <a:pt x="67" y="127"/>
                    </a:cubicBezTo>
                    <a:cubicBezTo>
                      <a:pt x="67" y="128"/>
                      <a:pt x="68" y="129"/>
                      <a:pt x="68" y="130"/>
                    </a:cubicBezTo>
                    <a:cubicBezTo>
                      <a:pt x="68" y="132"/>
                      <a:pt x="68" y="133"/>
                      <a:pt x="68" y="134"/>
                    </a:cubicBezTo>
                    <a:cubicBezTo>
                      <a:pt x="68" y="135"/>
                      <a:pt x="67" y="138"/>
                      <a:pt x="67" y="137"/>
                    </a:cubicBezTo>
                    <a:cubicBezTo>
                      <a:pt x="67" y="138"/>
                      <a:pt x="67" y="138"/>
                      <a:pt x="67" y="139"/>
                    </a:cubicBezTo>
                    <a:cubicBezTo>
                      <a:pt x="67" y="139"/>
                      <a:pt x="66" y="148"/>
                      <a:pt x="67" y="148"/>
                    </a:cubicBezTo>
                    <a:cubicBezTo>
                      <a:pt x="67" y="148"/>
                      <a:pt x="67" y="149"/>
                      <a:pt x="67" y="149"/>
                    </a:cubicBezTo>
                    <a:cubicBezTo>
                      <a:pt x="66" y="152"/>
                      <a:pt x="64" y="155"/>
                      <a:pt x="65" y="157"/>
                    </a:cubicBezTo>
                    <a:cubicBezTo>
                      <a:pt x="65" y="157"/>
                      <a:pt x="65" y="158"/>
                      <a:pt x="65" y="158"/>
                    </a:cubicBezTo>
                    <a:cubicBezTo>
                      <a:pt x="65" y="158"/>
                      <a:pt x="65" y="158"/>
                      <a:pt x="64" y="159"/>
                    </a:cubicBezTo>
                    <a:cubicBezTo>
                      <a:pt x="64" y="159"/>
                      <a:pt x="64" y="159"/>
                      <a:pt x="64" y="159"/>
                    </a:cubicBezTo>
                    <a:cubicBezTo>
                      <a:pt x="64" y="160"/>
                      <a:pt x="64" y="160"/>
                      <a:pt x="63" y="160"/>
                    </a:cubicBezTo>
                    <a:cubicBezTo>
                      <a:pt x="63" y="162"/>
                      <a:pt x="63" y="164"/>
                      <a:pt x="63" y="166"/>
                    </a:cubicBezTo>
                    <a:cubicBezTo>
                      <a:pt x="63" y="167"/>
                      <a:pt x="63" y="167"/>
                      <a:pt x="63" y="168"/>
                    </a:cubicBezTo>
                    <a:cubicBezTo>
                      <a:pt x="61" y="173"/>
                      <a:pt x="64" y="179"/>
                      <a:pt x="65" y="181"/>
                    </a:cubicBezTo>
                    <a:cubicBezTo>
                      <a:pt x="65" y="183"/>
                      <a:pt x="65" y="184"/>
                      <a:pt x="64" y="186"/>
                    </a:cubicBezTo>
                    <a:cubicBezTo>
                      <a:pt x="64" y="186"/>
                      <a:pt x="64" y="186"/>
                      <a:pt x="64" y="186"/>
                    </a:cubicBezTo>
                    <a:cubicBezTo>
                      <a:pt x="64" y="186"/>
                      <a:pt x="65" y="197"/>
                      <a:pt x="65" y="197"/>
                    </a:cubicBezTo>
                    <a:cubicBezTo>
                      <a:pt x="65" y="197"/>
                      <a:pt x="64" y="201"/>
                      <a:pt x="64" y="201"/>
                    </a:cubicBezTo>
                    <a:cubicBezTo>
                      <a:pt x="65" y="202"/>
                      <a:pt x="65" y="207"/>
                      <a:pt x="65" y="208"/>
                    </a:cubicBezTo>
                    <a:cubicBezTo>
                      <a:pt x="65" y="209"/>
                      <a:pt x="64" y="209"/>
                      <a:pt x="63" y="209"/>
                    </a:cubicBezTo>
                    <a:cubicBezTo>
                      <a:pt x="63" y="211"/>
                      <a:pt x="63" y="214"/>
                      <a:pt x="61" y="215"/>
                    </a:cubicBezTo>
                    <a:cubicBezTo>
                      <a:pt x="60" y="215"/>
                      <a:pt x="61" y="215"/>
                      <a:pt x="60" y="215"/>
                    </a:cubicBezTo>
                    <a:cubicBezTo>
                      <a:pt x="57" y="213"/>
                      <a:pt x="58" y="210"/>
                      <a:pt x="55" y="208"/>
                    </a:cubicBezTo>
                    <a:cubicBezTo>
                      <a:pt x="55" y="208"/>
                      <a:pt x="56" y="208"/>
                      <a:pt x="56" y="207"/>
                    </a:cubicBezTo>
                    <a:cubicBezTo>
                      <a:pt x="56" y="206"/>
                      <a:pt x="54" y="205"/>
                      <a:pt x="53" y="204"/>
                    </a:cubicBezTo>
                    <a:cubicBezTo>
                      <a:pt x="52" y="202"/>
                      <a:pt x="53" y="199"/>
                      <a:pt x="52" y="197"/>
                    </a:cubicBezTo>
                    <a:cubicBezTo>
                      <a:pt x="51" y="194"/>
                      <a:pt x="50" y="188"/>
                      <a:pt x="48" y="186"/>
                    </a:cubicBezTo>
                    <a:cubicBezTo>
                      <a:pt x="48" y="185"/>
                      <a:pt x="49" y="183"/>
                      <a:pt x="49" y="182"/>
                    </a:cubicBezTo>
                    <a:cubicBezTo>
                      <a:pt x="48" y="181"/>
                      <a:pt x="48" y="179"/>
                      <a:pt x="48" y="178"/>
                    </a:cubicBezTo>
                    <a:cubicBezTo>
                      <a:pt x="48" y="174"/>
                      <a:pt x="49" y="168"/>
                      <a:pt x="48" y="166"/>
                    </a:cubicBezTo>
                    <a:cubicBezTo>
                      <a:pt x="46" y="163"/>
                      <a:pt x="51" y="148"/>
                      <a:pt x="45" y="147"/>
                    </a:cubicBezTo>
                    <a:cubicBezTo>
                      <a:pt x="43" y="148"/>
                      <a:pt x="40" y="148"/>
                      <a:pt x="38" y="149"/>
                    </a:cubicBezTo>
                    <a:cubicBezTo>
                      <a:pt x="37" y="150"/>
                      <a:pt x="35" y="152"/>
                      <a:pt x="33" y="153"/>
                    </a:cubicBezTo>
                    <a:cubicBezTo>
                      <a:pt x="33" y="153"/>
                      <a:pt x="23" y="157"/>
                      <a:pt x="23" y="157"/>
                    </a:cubicBezTo>
                    <a:cubicBezTo>
                      <a:pt x="21" y="158"/>
                      <a:pt x="20" y="160"/>
                      <a:pt x="18" y="161"/>
                    </a:cubicBezTo>
                    <a:cubicBezTo>
                      <a:pt x="16" y="161"/>
                      <a:pt x="15" y="161"/>
                      <a:pt x="13" y="161"/>
                    </a:cubicBezTo>
                    <a:cubicBezTo>
                      <a:pt x="13" y="162"/>
                      <a:pt x="12" y="162"/>
                      <a:pt x="11" y="163"/>
                    </a:cubicBezTo>
                    <a:cubicBezTo>
                      <a:pt x="8" y="164"/>
                      <a:pt x="5" y="159"/>
                      <a:pt x="4" y="157"/>
                    </a:cubicBezTo>
                    <a:cubicBezTo>
                      <a:pt x="4" y="156"/>
                      <a:pt x="4" y="156"/>
                      <a:pt x="4" y="155"/>
                    </a:cubicBezTo>
                    <a:cubicBezTo>
                      <a:pt x="2" y="152"/>
                      <a:pt x="2" y="150"/>
                      <a:pt x="0" y="148"/>
                    </a:cubicBezTo>
                    <a:cubicBezTo>
                      <a:pt x="1" y="147"/>
                      <a:pt x="0" y="146"/>
                      <a:pt x="0" y="147"/>
                    </a:cubicBezTo>
                    <a:cubicBezTo>
                      <a:pt x="0" y="147"/>
                      <a:pt x="0" y="144"/>
                      <a:pt x="0" y="144"/>
                    </a:cubicBezTo>
                    <a:cubicBezTo>
                      <a:pt x="0" y="142"/>
                      <a:pt x="0" y="138"/>
                      <a:pt x="0" y="138"/>
                    </a:cubicBezTo>
                    <a:cubicBezTo>
                      <a:pt x="2" y="137"/>
                      <a:pt x="1" y="129"/>
                      <a:pt x="0" y="127"/>
                    </a:cubicBezTo>
                    <a:cubicBezTo>
                      <a:pt x="0" y="127"/>
                      <a:pt x="0" y="127"/>
                      <a:pt x="0" y="127"/>
                    </a:cubicBezTo>
                    <a:cubicBezTo>
                      <a:pt x="0" y="126"/>
                      <a:pt x="1" y="124"/>
                      <a:pt x="0" y="123"/>
                    </a:cubicBezTo>
                    <a:cubicBezTo>
                      <a:pt x="2" y="119"/>
                      <a:pt x="7" y="115"/>
                      <a:pt x="8" y="112"/>
                    </a:cubicBezTo>
                    <a:cubicBezTo>
                      <a:pt x="8" y="111"/>
                      <a:pt x="8" y="110"/>
                      <a:pt x="8" y="109"/>
                    </a:cubicBezTo>
                    <a:cubicBezTo>
                      <a:pt x="10" y="104"/>
                      <a:pt x="10" y="93"/>
                      <a:pt x="12" y="90"/>
                    </a:cubicBezTo>
                    <a:cubicBezTo>
                      <a:pt x="12" y="87"/>
                      <a:pt x="12" y="85"/>
                      <a:pt x="12" y="83"/>
                    </a:cubicBezTo>
                    <a:cubicBezTo>
                      <a:pt x="12" y="79"/>
                      <a:pt x="11" y="76"/>
                      <a:pt x="12" y="73"/>
                    </a:cubicBezTo>
                    <a:cubicBezTo>
                      <a:pt x="13" y="70"/>
                      <a:pt x="13" y="66"/>
                      <a:pt x="14" y="65"/>
                    </a:cubicBezTo>
                    <a:cubicBezTo>
                      <a:pt x="14" y="64"/>
                      <a:pt x="14" y="64"/>
                      <a:pt x="13" y="64"/>
                    </a:cubicBezTo>
                    <a:cubicBezTo>
                      <a:pt x="13" y="63"/>
                      <a:pt x="15" y="60"/>
                      <a:pt x="14" y="58"/>
                    </a:cubicBezTo>
                    <a:cubicBezTo>
                      <a:pt x="16" y="55"/>
                      <a:pt x="17" y="50"/>
                      <a:pt x="18" y="47"/>
                    </a:cubicBezTo>
                    <a:cubicBezTo>
                      <a:pt x="19" y="47"/>
                      <a:pt x="20" y="46"/>
                      <a:pt x="21" y="45"/>
                    </a:cubicBezTo>
                    <a:cubicBezTo>
                      <a:pt x="23" y="44"/>
                      <a:pt x="21" y="42"/>
                      <a:pt x="24" y="41"/>
                    </a:cubicBezTo>
                    <a:cubicBezTo>
                      <a:pt x="24" y="41"/>
                      <a:pt x="24" y="40"/>
                      <a:pt x="24" y="40"/>
                    </a:cubicBezTo>
                    <a:cubicBezTo>
                      <a:pt x="26" y="40"/>
                      <a:pt x="31" y="38"/>
                      <a:pt x="32" y="39"/>
                    </a:cubicBezTo>
                    <a:cubicBezTo>
                      <a:pt x="33" y="40"/>
                      <a:pt x="33" y="41"/>
                      <a:pt x="34" y="43"/>
                    </a:cubicBezTo>
                    <a:cubicBezTo>
                      <a:pt x="35" y="44"/>
                      <a:pt x="37" y="45"/>
                      <a:pt x="38" y="47"/>
                    </a:cubicBezTo>
                    <a:cubicBezTo>
                      <a:pt x="39" y="48"/>
                      <a:pt x="39" y="49"/>
                      <a:pt x="38" y="50"/>
                    </a:cubicBezTo>
                    <a:cubicBezTo>
                      <a:pt x="37" y="59"/>
                      <a:pt x="31" y="56"/>
                      <a:pt x="28" y="62"/>
                    </a:cubicBezTo>
                    <a:cubicBezTo>
                      <a:pt x="27" y="65"/>
                      <a:pt x="30" y="74"/>
                      <a:pt x="31" y="76"/>
                    </a:cubicBezTo>
                    <a:cubicBezTo>
                      <a:pt x="32" y="78"/>
                      <a:pt x="31" y="80"/>
                      <a:pt x="31" y="81"/>
                    </a:cubicBezTo>
                    <a:cubicBezTo>
                      <a:pt x="31" y="82"/>
                      <a:pt x="31" y="84"/>
                      <a:pt x="30" y="85"/>
                    </a:cubicBezTo>
                    <a:cubicBezTo>
                      <a:pt x="30" y="86"/>
                      <a:pt x="31" y="88"/>
                      <a:pt x="31" y="89"/>
                    </a:cubicBezTo>
                    <a:cubicBezTo>
                      <a:pt x="31" y="92"/>
                      <a:pt x="30" y="93"/>
                      <a:pt x="30" y="94"/>
                    </a:cubicBezTo>
                    <a:cubicBezTo>
                      <a:pt x="29" y="95"/>
                      <a:pt x="30" y="99"/>
                      <a:pt x="30" y="99"/>
                    </a:cubicBezTo>
                    <a:cubicBezTo>
                      <a:pt x="28" y="100"/>
                      <a:pt x="27" y="110"/>
                      <a:pt x="28" y="111"/>
                    </a:cubicBezTo>
                    <a:cubicBezTo>
                      <a:pt x="30" y="115"/>
                      <a:pt x="41" y="114"/>
                      <a:pt x="48" y="115"/>
                    </a:cubicBezTo>
                    <a:cubicBezTo>
                      <a:pt x="48" y="114"/>
                      <a:pt x="48" y="115"/>
                      <a:pt x="49" y="114"/>
                    </a:cubicBezTo>
                    <a:cubicBezTo>
                      <a:pt x="49" y="115"/>
                      <a:pt x="49" y="115"/>
                      <a:pt x="50" y="115"/>
                    </a:cubicBezTo>
                    <a:cubicBezTo>
                      <a:pt x="51" y="113"/>
                      <a:pt x="51" y="113"/>
                      <a:pt x="52" y="111"/>
                    </a:cubicBezTo>
                    <a:cubicBezTo>
                      <a:pt x="51" y="111"/>
                      <a:pt x="51" y="111"/>
                      <a:pt x="51" y="109"/>
                    </a:cubicBezTo>
                    <a:cubicBezTo>
                      <a:pt x="56" y="105"/>
                      <a:pt x="55" y="98"/>
                      <a:pt x="56" y="90"/>
                    </a:cubicBezTo>
                    <a:cubicBezTo>
                      <a:pt x="56" y="87"/>
                      <a:pt x="55" y="83"/>
                      <a:pt x="55" y="79"/>
                    </a:cubicBezTo>
                    <a:cubicBezTo>
                      <a:pt x="57" y="77"/>
                      <a:pt x="56" y="67"/>
                      <a:pt x="56" y="63"/>
                    </a:cubicBezTo>
                    <a:cubicBezTo>
                      <a:pt x="56" y="50"/>
                      <a:pt x="57" y="44"/>
                      <a:pt x="53" y="35"/>
                    </a:cubicBezTo>
                    <a:cubicBezTo>
                      <a:pt x="53" y="30"/>
                      <a:pt x="53" y="25"/>
                      <a:pt x="53" y="19"/>
                    </a:cubicBezTo>
                    <a:cubicBezTo>
                      <a:pt x="57" y="17"/>
                      <a:pt x="58" y="5"/>
                      <a:pt x="60" y="4"/>
                    </a:cubicBezTo>
                    <a:cubicBezTo>
                      <a:pt x="61" y="2"/>
                      <a:pt x="64" y="2"/>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Freeform 57">
                <a:extLst>
                  <a:ext uri="{FF2B5EF4-FFF2-40B4-BE49-F238E27FC236}">
                    <a16:creationId xmlns:a16="http://schemas.microsoft.com/office/drawing/2014/main" id="{7213B7C5-4BDD-4A53-820D-2EF3328401E9}"/>
                  </a:ext>
                </a:extLst>
              </p:cNvPr>
              <p:cNvSpPr/>
              <p:nvPr/>
            </p:nvSpPr>
            <p:spPr bwMode="auto">
              <a:xfrm>
                <a:off x="6388101" y="3040063"/>
                <a:ext cx="76200" cy="436563"/>
              </a:xfrm>
              <a:custGeom>
                <a:avLst/>
                <a:gdLst>
                  <a:gd name="T0" fmla="*/ 10 w 25"/>
                  <a:gd name="T1" fmla="*/ 0 h 143"/>
                  <a:gd name="T2" fmla="*/ 16 w 25"/>
                  <a:gd name="T3" fmla="*/ 0 h 143"/>
                  <a:gd name="T4" fmla="*/ 24 w 25"/>
                  <a:gd name="T5" fmla="*/ 12 h 143"/>
                  <a:gd name="T6" fmla="*/ 25 w 25"/>
                  <a:gd name="T7" fmla="*/ 18 h 143"/>
                  <a:gd name="T8" fmla="*/ 23 w 25"/>
                  <a:gd name="T9" fmla="*/ 24 h 143"/>
                  <a:gd name="T10" fmla="*/ 22 w 25"/>
                  <a:gd name="T11" fmla="*/ 26 h 143"/>
                  <a:gd name="T12" fmla="*/ 22 w 25"/>
                  <a:gd name="T13" fmla="*/ 26 h 143"/>
                  <a:gd name="T14" fmla="*/ 21 w 25"/>
                  <a:gd name="T15" fmla="*/ 29 h 143"/>
                  <a:gd name="T16" fmla="*/ 19 w 25"/>
                  <a:gd name="T17" fmla="*/ 32 h 143"/>
                  <a:gd name="T18" fmla="*/ 21 w 25"/>
                  <a:gd name="T19" fmla="*/ 48 h 143"/>
                  <a:gd name="T20" fmla="*/ 21 w 25"/>
                  <a:gd name="T21" fmla="*/ 64 h 143"/>
                  <a:gd name="T22" fmla="*/ 21 w 25"/>
                  <a:gd name="T23" fmla="*/ 64 h 143"/>
                  <a:gd name="T24" fmla="*/ 17 w 25"/>
                  <a:gd name="T25" fmla="*/ 69 h 143"/>
                  <a:gd name="T26" fmla="*/ 17 w 25"/>
                  <a:gd name="T27" fmla="*/ 76 h 143"/>
                  <a:gd name="T28" fmla="*/ 17 w 25"/>
                  <a:gd name="T29" fmla="*/ 76 h 143"/>
                  <a:gd name="T30" fmla="*/ 17 w 25"/>
                  <a:gd name="T31" fmla="*/ 81 h 143"/>
                  <a:gd name="T32" fmla="*/ 17 w 25"/>
                  <a:gd name="T33" fmla="*/ 90 h 143"/>
                  <a:gd name="T34" fmla="*/ 17 w 25"/>
                  <a:gd name="T35" fmla="*/ 91 h 143"/>
                  <a:gd name="T36" fmla="*/ 18 w 25"/>
                  <a:gd name="T37" fmla="*/ 97 h 143"/>
                  <a:gd name="T38" fmla="*/ 17 w 25"/>
                  <a:gd name="T39" fmla="*/ 100 h 143"/>
                  <a:gd name="T40" fmla="*/ 17 w 25"/>
                  <a:gd name="T41" fmla="*/ 100 h 143"/>
                  <a:gd name="T42" fmla="*/ 18 w 25"/>
                  <a:gd name="T43" fmla="*/ 100 h 143"/>
                  <a:gd name="T44" fmla="*/ 18 w 25"/>
                  <a:gd name="T45" fmla="*/ 102 h 143"/>
                  <a:gd name="T46" fmla="*/ 18 w 25"/>
                  <a:gd name="T47" fmla="*/ 108 h 143"/>
                  <a:gd name="T48" fmla="*/ 17 w 25"/>
                  <a:gd name="T49" fmla="*/ 108 h 143"/>
                  <a:gd name="T50" fmla="*/ 17 w 25"/>
                  <a:gd name="T51" fmla="*/ 113 h 143"/>
                  <a:gd name="T52" fmla="*/ 16 w 25"/>
                  <a:gd name="T53" fmla="*/ 117 h 143"/>
                  <a:gd name="T54" fmla="*/ 16 w 25"/>
                  <a:gd name="T55" fmla="*/ 118 h 143"/>
                  <a:gd name="T56" fmla="*/ 15 w 25"/>
                  <a:gd name="T57" fmla="*/ 119 h 143"/>
                  <a:gd name="T58" fmla="*/ 15 w 25"/>
                  <a:gd name="T59" fmla="*/ 121 h 143"/>
                  <a:gd name="T60" fmla="*/ 12 w 25"/>
                  <a:gd name="T61" fmla="*/ 130 h 143"/>
                  <a:gd name="T62" fmla="*/ 5 w 25"/>
                  <a:gd name="T63" fmla="*/ 142 h 143"/>
                  <a:gd name="T64" fmla="*/ 3 w 25"/>
                  <a:gd name="T65" fmla="*/ 141 h 143"/>
                  <a:gd name="T66" fmla="*/ 0 w 25"/>
                  <a:gd name="T67" fmla="*/ 129 h 143"/>
                  <a:gd name="T68" fmla="*/ 1 w 25"/>
                  <a:gd name="T69" fmla="*/ 127 h 143"/>
                  <a:gd name="T70" fmla="*/ 4 w 25"/>
                  <a:gd name="T71" fmla="*/ 126 h 143"/>
                  <a:gd name="T72" fmla="*/ 5 w 25"/>
                  <a:gd name="T73" fmla="*/ 126 h 143"/>
                  <a:gd name="T74" fmla="*/ 8 w 25"/>
                  <a:gd name="T75" fmla="*/ 123 h 143"/>
                  <a:gd name="T76" fmla="*/ 9 w 25"/>
                  <a:gd name="T77" fmla="*/ 114 h 143"/>
                  <a:gd name="T78" fmla="*/ 9 w 25"/>
                  <a:gd name="T79" fmla="*/ 104 h 143"/>
                  <a:gd name="T80" fmla="*/ 9 w 25"/>
                  <a:gd name="T81" fmla="*/ 92 h 143"/>
                  <a:gd name="T82" fmla="*/ 8 w 25"/>
                  <a:gd name="T83" fmla="*/ 83 h 143"/>
                  <a:gd name="T84" fmla="*/ 9 w 25"/>
                  <a:gd name="T85" fmla="*/ 62 h 143"/>
                  <a:gd name="T86" fmla="*/ 8 w 25"/>
                  <a:gd name="T87" fmla="*/ 58 h 143"/>
                  <a:gd name="T88" fmla="*/ 8 w 25"/>
                  <a:gd name="T89" fmla="*/ 57 h 143"/>
                  <a:gd name="T90" fmla="*/ 9 w 25"/>
                  <a:gd name="T91" fmla="*/ 52 h 143"/>
                  <a:gd name="T92" fmla="*/ 10 w 25"/>
                  <a:gd name="T93" fmla="*/ 52 h 143"/>
                  <a:gd name="T94" fmla="*/ 9 w 25"/>
                  <a:gd name="T95" fmla="*/ 48 h 143"/>
                  <a:gd name="T96" fmla="*/ 9 w 25"/>
                  <a:gd name="T97" fmla="*/ 34 h 143"/>
                  <a:gd name="T98" fmla="*/ 9 w 25"/>
                  <a:gd name="T99" fmla="*/ 25 h 143"/>
                  <a:gd name="T100" fmla="*/ 8 w 25"/>
                  <a:gd name="T101" fmla="*/ 20 h 143"/>
                  <a:gd name="T102" fmla="*/ 9 w 25"/>
                  <a:gd name="T103" fmla="*/ 11 h 143"/>
                  <a:gd name="T104" fmla="*/ 10 w 25"/>
                  <a:gd name="T10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143">
                    <a:moveTo>
                      <a:pt x="10" y="0"/>
                    </a:moveTo>
                    <a:cubicBezTo>
                      <a:pt x="11" y="0"/>
                      <a:pt x="16" y="0"/>
                      <a:pt x="16" y="0"/>
                    </a:cubicBezTo>
                    <a:cubicBezTo>
                      <a:pt x="20" y="0"/>
                      <a:pt x="23" y="10"/>
                      <a:pt x="24" y="12"/>
                    </a:cubicBezTo>
                    <a:cubicBezTo>
                      <a:pt x="24" y="12"/>
                      <a:pt x="24" y="17"/>
                      <a:pt x="25" y="18"/>
                    </a:cubicBezTo>
                    <a:cubicBezTo>
                      <a:pt x="23" y="19"/>
                      <a:pt x="24" y="22"/>
                      <a:pt x="23" y="24"/>
                    </a:cubicBezTo>
                    <a:cubicBezTo>
                      <a:pt x="23" y="25"/>
                      <a:pt x="22" y="25"/>
                      <a:pt x="22" y="26"/>
                    </a:cubicBezTo>
                    <a:cubicBezTo>
                      <a:pt x="22" y="26"/>
                      <a:pt x="22" y="26"/>
                      <a:pt x="22" y="26"/>
                    </a:cubicBezTo>
                    <a:cubicBezTo>
                      <a:pt x="21" y="27"/>
                      <a:pt x="21" y="28"/>
                      <a:pt x="21" y="29"/>
                    </a:cubicBezTo>
                    <a:cubicBezTo>
                      <a:pt x="20" y="30"/>
                      <a:pt x="19" y="31"/>
                      <a:pt x="19" y="32"/>
                    </a:cubicBezTo>
                    <a:cubicBezTo>
                      <a:pt x="17" y="37"/>
                      <a:pt x="20" y="46"/>
                      <a:pt x="21" y="48"/>
                    </a:cubicBezTo>
                    <a:cubicBezTo>
                      <a:pt x="22" y="49"/>
                      <a:pt x="21" y="62"/>
                      <a:pt x="21" y="64"/>
                    </a:cubicBezTo>
                    <a:cubicBezTo>
                      <a:pt x="21" y="64"/>
                      <a:pt x="21" y="64"/>
                      <a:pt x="21" y="64"/>
                    </a:cubicBezTo>
                    <a:cubicBezTo>
                      <a:pt x="20" y="66"/>
                      <a:pt x="19" y="67"/>
                      <a:pt x="17" y="69"/>
                    </a:cubicBezTo>
                    <a:cubicBezTo>
                      <a:pt x="17" y="69"/>
                      <a:pt x="17" y="76"/>
                      <a:pt x="17" y="76"/>
                    </a:cubicBezTo>
                    <a:cubicBezTo>
                      <a:pt x="17" y="76"/>
                      <a:pt x="17" y="76"/>
                      <a:pt x="17" y="76"/>
                    </a:cubicBezTo>
                    <a:cubicBezTo>
                      <a:pt x="16" y="77"/>
                      <a:pt x="17" y="81"/>
                      <a:pt x="17" y="81"/>
                    </a:cubicBezTo>
                    <a:cubicBezTo>
                      <a:pt x="17" y="82"/>
                      <a:pt x="17" y="88"/>
                      <a:pt x="17" y="90"/>
                    </a:cubicBezTo>
                    <a:cubicBezTo>
                      <a:pt x="17" y="91"/>
                      <a:pt x="18" y="91"/>
                      <a:pt x="17" y="91"/>
                    </a:cubicBezTo>
                    <a:cubicBezTo>
                      <a:pt x="16" y="93"/>
                      <a:pt x="18" y="97"/>
                      <a:pt x="18" y="97"/>
                    </a:cubicBezTo>
                    <a:cubicBezTo>
                      <a:pt x="18" y="98"/>
                      <a:pt x="18" y="99"/>
                      <a:pt x="17" y="100"/>
                    </a:cubicBezTo>
                    <a:cubicBezTo>
                      <a:pt x="17" y="100"/>
                      <a:pt x="17" y="100"/>
                      <a:pt x="17" y="100"/>
                    </a:cubicBezTo>
                    <a:cubicBezTo>
                      <a:pt x="18" y="100"/>
                      <a:pt x="18" y="100"/>
                      <a:pt x="18" y="100"/>
                    </a:cubicBezTo>
                    <a:cubicBezTo>
                      <a:pt x="18" y="101"/>
                      <a:pt x="18" y="102"/>
                      <a:pt x="18" y="102"/>
                    </a:cubicBezTo>
                    <a:cubicBezTo>
                      <a:pt x="17" y="104"/>
                      <a:pt x="18" y="106"/>
                      <a:pt x="18" y="108"/>
                    </a:cubicBezTo>
                    <a:cubicBezTo>
                      <a:pt x="18" y="108"/>
                      <a:pt x="18" y="108"/>
                      <a:pt x="17" y="108"/>
                    </a:cubicBezTo>
                    <a:cubicBezTo>
                      <a:pt x="17" y="110"/>
                      <a:pt x="17" y="112"/>
                      <a:pt x="17" y="113"/>
                    </a:cubicBezTo>
                    <a:cubicBezTo>
                      <a:pt x="17" y="115"/>
                      <a:pt x="16" y="116"/>
                      <a:pt x="16" y="117"/>
                    </a:cubicBezTo>
                    <a:cubicBezTo>
                      <a:pt x="16" y="118"/>
                      <a:pt x="16" y="118"/>
                      <a:pt x="16" y="118"/>
                    </a:cubicBezTo>
                    <a:cubicBezTo>
                      <a:pt x="15" y="118"/>
                      <a:pt x="15" y="119"/>
                      <a:pt x="15" y="119"/>
                    </a:cubicBezTo>
                    <a:cubicBezTo>
                      <a:pt x="15" y="119"/>
                      <a:pt x="15" y="120"/>
                      <a:pt x="15" y="121"/>
                    </a:cubicBezTo>
                    <a:cubicBezTo>
                      <a:pt x="16" y="126"/>
                      <a:pt x="15" y="128"/>
                      <a:pt x="12" y="130"/>
                    </a:cubicBezTo>
                    <a:cubicBezTo>
                      <a:pt x="13" y="136"/>
                      <a:pt x="10" y="143"/>
                      <a:pt x="5" y="142"/>
                    </a:cubicBezTo>
                    <a:cubicBezTo>
                      <a:pt x="4" y="142"/>
                      <a:pt x="4" y="141"/>
                      <a:pt x="3" y="141"/>
                    </a:cubicBezTo>
                    <a:cubicBezTo>
                      <a:pt x="5" y="136"/>
                      <a:pt x="3" y="132"/>
                      <a:pt x="0" y="129"/>
                    </a:cubicBezTo>
                    <a:cubicBezTo>
                      <a:pt x="1" y="128"/>
                      <a:pt x="1" y="128"/>
                      <a:pt x="1" y="127"/>
                    </a:cubicBezTo>
                    <a:cubicBezTo>
                      <a:pt x="3" y="126"/>
                      <a:pt x="3" y="127"/>
                      <a:pt x="4" y="126"/>
                    </a:cubicBezTo>
                    <a:cubicBezTo>
                      <a:pt x="4" y="126"/>
                      <a:pt x="4" y="126"/>
                      <a:pt x="5" y="126"/>
                    </a:cubicBezTo>
                    <a:cubicBezTo>
                      <a:pt x="5" y="125"/>
                      <a:pt x="7" y="125"/>
                      <a:pt x="8" y="123"/>
                    </a:cubicBezTo>
                    <a:cubicBezTo>
                      <a:pt x="9" y="120"/>
                      <a:pt x="8" y="116"/>
                      <a:pt x="9" y="114"/>
                    </a:cubicBezTo>
                    <a:cubicBezTo>
                      <a:pt x="10" y="113"/>
                      <a:pt x="9" y="105"/>
                      <a:pt x="9" y="104"/>
                    </a:cubicBezTo>
                    <a:cubicBezTo>
                      <a:pt x="9" y="104"/>
                      <a:pt x="9" y="92"/>
                      <a:pt x="9" y="92"/>
                    </a:cubicBezTo>
                    <a:cubicBezTo>
                      <a:pt x="9" y="91"/>
                      <a:pt x="8" y="86"/>
                      <a:pt x="8" y="83"/>
                    </a:cubicBezTo>
                    <a:cubicBezTo>
                      <a:pt x="10" y="76"/>
                      <a:pt x="7" y="65"/>
                      <a:pt x="9" y="62"/>
                    </a:cubicBezTo>
                    <a:cubicBezTo>
                      <a:pt x="9" y="61"/>
                      <a:pt x="9" y="58"/>
                      <a:pt x="8" y="58"/>
                    </a:cubicBezTo>
                    <a:cubicBezTo>
                      <a:pt x="8" y="58"/>
                      <a:pt x="8" y="58"/>
                      <a:pt x="8" y="57"/>
                    </a:cubicBezTo>
                    <a:cubicBezTo>
                      <a:pt x="8" y="57"/>
                      <a:pt x="9" y="52"/>
                      <a:pt x="9" y="52"/>
                    </a:cubicBezTo>
                    <a:cubicBezTo>
                      <a:pt x="9" y="52"/>
                      <a:pt x="9" y="52"/>
                      <a:pt x="10" y="52"/>
                    </a:cubicBezTo>
                    <a:cubicBezTo>
                      <a:pt x="10" y="51"/>
                      <a:pt x="9" y="49"/>
                      <a:pt x="9" y="48"/>
                    </a:cubicBezTo>
                    <a:cubicBezTo>
                      <a:pt x="12" y="44"/>
                      <a:pt x="9" y="37"/>
                      <a:pt x="9" y="34"/>
                    </a:cubicBezTo>
                    <a:cubicBezTo>
                      <a:pt x="10" y="32"/>
                      <a:pt x="9" y="27"/>
                      <a:pt x="9" y="25"/>
                    </a:cubicBezTo>
                    <a:cubicBezTo>
                      <a:pt x="9" y="24"/>
                      <a:pt x="9" y="21"/>
                      <a:pt x="8" y="20"/>
                    </a:cubicBezTo>
                    <a:cubicBezTo>
                      <a:pt x="7" y="19"/>
                      <a:pt x="9" y="14"/>
                      <a:pt x="9" y="11"/>
                    </a:cubicBezTo>
                    <a:cubicBezTo>
                      <a:pt x="8" y="5"/>
                      <a:pt x="5" y="6"/>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Freeform 58">
                <a:extLst>
                  <a:ext uri="{FF2B5EF4-FFF2-40B4-BE49-F238E27FC236}">
                    <a16:creationId xmlns:a16="http://schemas.microsoft.com/office/drawing/2014/main" id="{6072AA83-07BF-4DE6-976E-689CC47E1546}"/>
                  </a:ext>
                </a:extLst>
              </p:cNvPr>
              <p:cNvSpPr>
                <a:spLocks noEditPoints="1"/>
              </p:cNvSpPr>
              <p:nvPr/>
            </p:nvSpPr>
            <p:spPr bwMode="auto">
              <a:xfrm>
                <a:off x="6470651" y="3033713"/>
                <a:ext cx="517525" cy="644525"/>
              </a:xfrm>
              <a:custGeom>
                <a:avLst/>
                <a:gdLst>
                  <a:gd name="T0" fmla="*/ 167 w 171"/>
                  <a:gd name="T1" fmla="*/ 161 h 211"/>
                  <a:gd name="T2" fmla="*/ 143 w 171"/>
                  <a:gd name="T3" fmla="*/ 165 h 211"/>
                  <a:gd name="T4" fmla="*/ 111 w 171"/>
                  <a:gd name="T5" fmla="*/ 167 h 211"/>
                  <a:gd name="T6" fmla="*/ 85 w 171"/>
                  <a:gd name="T7" fmla="*/ 159 h 211"/>
                  <a:gd name="T8" fmla="*/ 84 w 171"/>
                  <a:gd name="T9" fmla="*/ 147 h 211"/>
                  <a:gd name="T10" fmla="*/ 109 w 171"/>
                  <a:gd name="T11" fmla="*/ 141 h 211"/>
                  <a:gd name="T12" fmla="*/ 137 w 171"/>
                  <a:gd name="T13" fmla="*/ 128 h 211"/>
                  <a:gd name="T14" fmla="*/ 105 w 171"/>
                  <a:gd name="T15" fmla="*/ 123 h 211"/>
                  <a:gd name="T16" fmla="*/ 108 w 171"/>
                  <a:gd name="T17" fmla="*/ 102 h 211"/>
                  <a:gd name="T18" fmla="*/ 139 w 171"/>
                  <a:gd name="T19" fmla="*/ 103 h 211"/>
                  <a:gd name="T20" fmla="*/ 124 w 171"/>
                  <a:gd name="T21" fmla="*/ 90 h 211"/>
                  <a:gd name="T22" fmla="*/ 101 w 171"/>
                  <a:gd name="T23" fmla="*/ 90 h 211"/>
                  <a:gd name="T24" fmla="*/ 80 w 171"/>
                  <a:gd name="T25" fmla="*/ 79 h 211"/>
                  <a:gd name="T26" fmla="*/ 49 w 171"/>
                  <a:gd name="T27" fmla="*/ 91 h 211"/>
                  <a:gd name="T28" fmla="*/ 20 w 171"/>
                  <a:gd name="T29" fmla="*/ 54 h 211"/>
                  <a:gd name="T30" fmla="*/ 35 w 171"/>
                  <a:gd name="T31" fmla="*/ 43 h 211"/>
                  <a:gd name="T32" fmla="*/ 54 w 171"/>
                  <a:gd name="T33" fmla="*/ 33 h 211"/>
                  <a:gd name="T34" fmla="*/ 88 w 171"/>
                  <a:gd name="T35" fmla="*/ 30 h 211"/>
                  <a:gd name="T36" fmla="*/ 86 w 171"/>
                  <a:gd name="T37" fmla="*/ 44 h 211"/>
                  <a:gd name="T38" fmla="*/ 47 w 171"/>
                  <a:gd name="T39" fmla="*/ 60 h 211"/>
                  <a:gd name="T40" fmla="*/ 49 w 171"/>
                  <a:gd name="T41" fmla="*/ 67 h 211"/>
                  <a:gd name="T42" fmla="*/ 67 w 171"/>
                  <a:gd name="T43" fmla="*/ 69 h 211"/>
                  <a:gd name="T44" fmla="*/ 99 w 171"/>
                  <a:gd name="T45" fmla="*/ 68 h 211"/>
                  <a:gd name="T46" fmla="*/ 133 w 171"/>
                  <a:gd name="T47" fmla="*/ 67 h 211"/>
                  <a:gd name="T48" fmla="*/ 149 w 171"/>
                  <a:gd name="T49" fmla="*/ 61 h 211"/>
                  <a:gd name="T50" fmla="*/ 125 w 171"/>
                  <a:gd name="T51" fmla="*/ 57 h 211"/>
                  <a:gd name="T52" fmla="*/ 94 w 171"/>
                  <a:gd name="T53" fmla="*/ 56 h 211"/>
                  <a:gd name="T54" fmla="*/ 108 w 171"/>
                  <a:gd name="T55" fmla="*/ 38 h 211"/>
                  <a:gd name="T56" fmla="*/ 91 w 171"/>
                  <a:gd name="T57" fmla="*/ 8 h 211"/>
                  <a:gd name="T58" fmla="*/ 75 w 171"/>
                  <a:gd name="T59" fmla="*/ 3 h 211"/>
                  <a:gd name="T60" fmla="*/ 67 w 171"/>
                  <a:gd name="T61" fmla="*/ 0 h 211"/>
                  <a:gd name="T62" fmla="*/ 56 w 171"/>
                  <a:gd name="T63" fmla="*/ 14 h 211"/>
                  <a:gd name="T64" fmla="*/ 47 w 171"/>
                  <a:gd name="T65" fmla="*/ 21 h 211"/>
                  <a:gd name="T66" fmla="*/ 36 w 171"/>
                  <a:gd name="T67" fmla="*/ 28 h 211"/>
                  <a:gd name="T68" fmla="*/ 17 w 171"/>
                  <a:gd name="T69" fmla="*/ 37 h 211"/>
                  <a:gd name="T70" fmla="*/ 0 w 171"/>
                  <a:gd name="T71" fmla="*/ 47 h 211"/>
                  <a:gd name="T72" fmla="*/ 10 w 171"/>
                  <a:gd name="T73" fmla="*/ 52 h 211"/>
                  <a:gd name="T74" fmla="*/ 13 w 171"/>
                  <a:gd name="T75" fmla="*/ 64 h 211"/>
                  <a:gd name="T76" fmla="*/ 15 w 171"/>
                  <a:gd name="T77" fmla="*/ 87 h 211"/>
                  <a:gd name="T78" fmla="*/ 15 w 171"/>
                  <a:gd name="T79" fmla="*/ 106 h 211"/>
                  <a:gd name="T80" fmla="*/ 14 w 171"/>
                  <a:gd name="T81" fmla="*/ 130 h 211"/>
                  <a:gd name="T82" fmla="*/ 12 w 171"/>
                  <a:gd name="T83" fmla="*/ 149 h 211"/>
                  <a:gd name="T84" fmla="*/ 10 w 171"/>
                  <a:gd name="T85" fmla="*/ 183 h 211"/>
                  <a:gd name="T86" fmla="*/ 10 w 171"/>
                  <a:gd name="T87" fmla="*/ 196 h 211"/>
                  <a:gd name="T88" fmla="*/ 18 w 171"/>
                  <a:gd name="T89" fmla="*/ 205 h 211"/>
                  <a:gd name="T90" fmla="*/ 37 w 171"/>
                  <a:gd name="T91" fmla="*/ 195 h 211"/>
                  <a:gd name="T92" fmla="*/ 55 w 171"/>
                  <a:gd name="T93" fmla="*/ 191 h 211"/>
                  <a:gd name="T94" fmla="*/ 67 w 171"/>
                  <a:gd name="T95" fmla="*/ 191 h 211"/>
                  <a:gd name="T96" fmla="*/ 79 w 171"/>
                  <a:gd name="T97" fmla="*/ 192 h 211"/>
                  <a:gd name="T98" fmla="*/ 114 w 171"/>
                  <a:gd name="T99" fmla="*/ 195 h 211"/>
                  <a:gd name="T100" fmla="*/ 147 w 171"/>
                  <a:gd name="T101" fmla="*/ 202 h 211"/>
                  <a:gd name="T102" fmla="*/ 70 w 171"/>
                  <a:gd name="T103" fmla="*/ 155 h 211"/>
                  <a:gd name="T104" fmla="*/ 32 w 171"/>
                  <a:gd name="T105" fmla="*/ 172 h 211"/>
                  <a:gd name="T106" fmla="*/ 23 w 171"/>
                  <a:gd name="T107" fmla="*/ 160 h 211"/>
                  <a:gd name="T108" fmla="*/ 32 w 171"/>
                  <a:gd name="T109" fmla="*/ 146 h 211"/>
                  <a:gd name="T110" fmla="*/ 67 w 171"/>
                  <a:gd name="T111" fmla="*/ 141 h 211"/>
                  <a:gd name="T112" fmla="*/ 70 w 171"/>
                  <a:gd name="T113" fmla="*/ 124 h 211"/>
                  <a:gd name="T114" fmla="*/ 54 w 171"/>
                  <a:gd name="T115" fmla="*/ 129 h 211"/>
                  <a:gd name="T116" fmla="*/ 25 w 171"/>
                  <a:gd name="T117" fmla="*/ 121 h 211"/>
                  <a:gd name="T118" fmla="*/ 42 w 171"/>
                  <a:gd name="T119" fmla="*/ 105 h 211"/>
                  <a:gd name="T120" fmla="*/ 69 w 171"/>
                  <a:gd name="T121" fmla="*/ 10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 h="211">
                    <a:moveTo>
                      <a:pt x="167" y="171"/>
                    </a:moveTo>
                    <a:cubicBezTo>
                      <a:pt x="167" y="168"/>
                      <a:pt x="166" y="166"/>
                      <a:pt x="167" y="165"/>
                    </a:cubicBezTo>
                    <a:cubicBezTo>
                      <a:pt x="167" y="165"/>
                      <a:pt x="168" y="162"/>
                      <a:pt x="168" y="161"/>
                    </a:cubicBezTo>
                    <a:cubicBezTo>
                      <a:pt x="168" y="161"/>
                      <a:pt x="168" y="161"/>
                      <a:pt x="167" y="161"/>
                    </a:cubicBezTo>
                    <a:cubicBezTo>
                      <a:pt x="164" y="161"/>
                      <a:pt x="163" y="162"/>
                      <a:pt x="162" y="163"/>
                    </a:cubicBezTo>
                    <a:cubicBezTo>
                      <a:pt x="161" y="164"/>
                      <a:pt x="158" y="164"/>
                      <a:pt x="158" y="164"/>
                    </a:cubicBezTo>
                    <a:cubicBezTo>
                      <a:pt x="155" y="165"/>
                      <a:pt x="154" y="161"/>
                      <a:pt x="151" y="162"/>
                    </a:cubicBezTo>
                    <a:cubicBezTo>
                      <a:pt x="148" y="163"/>
                      <a:pt x="146" y="163"/>
                      <a:pt x="143" y="165"/>
                    </a:cubicBezTo>
                    <a:cubicBezTo>
                      <a:pt x="142" y="164"/>
                      <a:pt x="140" y="164"/>
                      <a:pt x="139" y="164"/>
                    </a:cubicBezTo>
                    <a:cubicBezTo>
                      <a:pt x="138" y="164"/>
                      <a:pt x="138" y="165"/>
                      <a:pt x="137" y="166"/>
                    </a:cubicBezTo>
                    <a:cubicBezTo>
                      <a:pt x="135" y="167"/>
                      <a:pt x="133" y="164"/>
                      <a:pt x="130" y="165"/>
                    </a:cubicBezTo>
                    <a:cubicBezTo>
                      <a:pt x="124" y="166"/>
                      <a:pt x="118" y="167"/>
                      <a:pt x="111" y="167"/>
                    </a:cubicBezTo>
                    <a:cubicBezTo>
                      <a:pt x="110" y="167"/>
                      <a:pt x="109" y="168"/>
                      <a:pt x="108" y="168"/>
                    </a:cubicBezTo>
                    <a:cubicBezTo>
                      <a:pt x="105" y="168"/>
                      <a:pt x="103" y="168"/>
                      <a:pt x="100" y="168"/>
                    </a:cubicBezTo>
                    <a:cubicBezTo>
                      <a:pt x="95" y="170"/>
                      <a:pt x="88" y="169"/>
                      <a:pt x="84" y="167"/>
                    </a:cubicBezTo>
                    <a:cubicBezTo>
                      <a:pt x="84" y="165"/>
                      <a:pt x="86" y="162"/>
                      <a:pt x="85" y="159"/>
                    </a:cubicBezTo>
                    <a:cubicBezTo>
                      <a:pt x="85" y="159"/>
                      <a:pt x="84" y="158"/>
                      <a:pt x="84" y="157"/>
                    </a:cubicBezTo>
                    <a:cubicBezTo>
                      <a:pt x="83" y="156"/>
                      <a:pt x="84" y="153"/>
                      <a:pt x="84" y="152"/>
                    </a:cubicBezTo>
                    <a:cubicBezTo>
                      <a:pt x="83" y="151"/>
                      <a:pt x="84" y="149"/>
                      <a:pt x="84" y="147"/>
                    </a:cubicBezTo>
                    <a:cubicBezTo>
                      <a:pt x="84" y="147"/>
                      <a:pt x="84" y="147"/>
                      <a:pt x="84" y="147"/>
                    </a:cubicBezTo>
                    <a:cubicBezTo>
                      <a:pt x="86" y="145"/>
                      <a:pt x="87" y="142"/>
                      <a:pt x="88" y="139"/>
                    </a:cubicBezTo>
                    <a:cubicBezTo>
                      <a:pt x="92" y="137"/>
                      <a:pt x="97" y="139"/>
                      <a:pt x="100" y="140"/>
                    </a:cubicBezTo>
                    <a:cubicBezTo>
                      <a:pt x="102" y="140"/>
                      <a:pt x="103" y="140"/>
                      <a:pt x="104" y="140"/>
                    </a:cubicBezTo>
                    <a:cubicBezTo>
                      <a:pt x="104" y="140"/>
                      <a:pt x="107" y="141"/>
                      <a:pt x="109" y="141"/>
                    </a:cubicBezTo>
                    <a:cubicBezTo>
                      <a:pt x="116" y="138"/>
                      <a:pt x="131" y="140"/>
                      <a:pt x="141" y="140"/>
                    </a:cubicBezTo>
                    <a:cubicBezTo>
                      <a:pt x="142" y="139"/>
                      <a:pt x="142" y="137"/>
                      <a:pt x="144" y="136"/>
                    </a:cubicBezTo>
                    <a:cubicBezTo>
                      <a:pt x="144" y="135"/>
                      <a:pt x="144" y="135"/>
                      <a:pt x="143" y="134"/>
                    </a:cubicBezTo>
                    <a:cubicBezTo>
                      <a:pt x="142" y="133"/>
                      <a:pt x="138" y="129"/>
                      <a:pt x="137" y="128"/>
                    </a:cubicBezTo>
                    <a:cubicBezTo>
                      <a:pt x="137" y="128"/>
                      <a:pt x="137" y="128"/>
                      <a:pt x="137" y="128"/>
                    </a:cubicBezTo>
                    <a:cubicBezTo>
                      <a:pt x="135" y="128"/>
                      <a:pt x="133" y="127"/>
                      <a:pt x="132" y="126"/>
                    </a:cubicBezTo>
                    <a:cubicBezTo>
                      <a:pt x="131" y="127"/>
                      <a:pt x="121" y="124"/>
                      <a:pt x="118" y="123"/>
                    </a:cubicBezTo>
                    <a:cubicBezTo>
                      <a:pt x="113" y="123"/>
                      <a:pt x="109" y="123"/>
                      <a:pt x="105" y="123"/>
                    </a:cubicBezTo>
                    <a:cubicBezTo>
                      <a:pt x="100" y="124"/>
                      <a:pt x="91" y="125"/>
                      <a:pt x="87" y="124"/>
                    </a:cubicBezTo>
                    <a:cubicBezTo>
                      <a:pt x="85" y="117"/>
                      <a:pt x="85" y="109"/>
                      <a:pt x="88" y="103"/>
                    </a:cubicBezTo>
                    <a:cubicBezTo>
                      <a:pt x="92" y="102"/>
                      <a:pt x="98" y="101"/>
                      <a:pt x="102" y="103"/>
                    </a:cubicBezTo>
                    <a:cubicBezTo>
                      <a:pt x="102" y="103"/>
                      <a:pt x="108" y="102"/>
                      <a:pt x="108" y="102"/>
                    </a:cubicBezTo>
                    <a:cubicBezTo>
                      <a:pt x="110" y="104"/>
                      <a:pt x="119" y="103"/>
                      <a:pt x="119" y="103"/>
                    </a:cubicBezTo>
                    <a:cubicBezTo>
                      <a:pt x="120" y="103"/>
                      <a:pt x="120" y="103"/>
                      <a:pt x="120" y="103"/>
                    </a:cubicBezTo>
                    <a:cubicBezTo>
                      <a:pt x="121" y="103"/>
                      <a:pt x="121" y="103"/>
                      <a:pt x="121" y="103"/>
                    </a:cubicBezTo>
                    <a:cubicBezTo>
                      <a:pt x="127" y="103"/>
                      <a:pt x="133" y="103"/>
                      <a:pt x="139" y="103"/>
                    </a:cubicBezTo>
                    <a:cubicBezTo>
                      <a:pt x="140" y="102"/>
                      <a:pt x="141" y="102"/>
                      <a:pt x="141" y="101"/>
                    </a:cubicBezTo>
                    <a:cubicBezTo>
                      <a:pt x="141" y="97"/>
                      <a:pt x="138" y="93"/>
                      <a:pt x="135" y="91"/>
                    </a:cubicBezTo>
                    <a:cubicBezTo>
                      <a:pt x="133" y="90"/>
                      <a:pt x="131" y="92"/>
                      <a:pt x="128" y="91"/>
                    </a:cubicBezTo>
                    <a:cubicBezTo>
                      <a:pt x="128" y="91"/>
                      <a:pt x="125" y="90"/>
                      <a:pt x="124" y="90"/>
                    </a:cubicBezTo>
                    <a:cubicBezTo>
                      <a:pt x="124" y="90"/>
                      <a:pt x="123" y="89"/>
                      <a:pt x="123" y="89"/>
                    </a:cubicBezTo>
                    <a:cubicBezTo>
                      <a:pt x="122" y="89"/>
                      <a:pt x="122" y="90"/>
                      <a:pt x="122" y="90"/>
                    </a:cubicBezTo>
                    <a:cubicBezTo>
                      <a:pt x="120" y="91"/>
                      <a:pt x="118" y="89"/>
                      <a:pt x="117" y="89"/>
                    </a:cubicBezTo>
                    <a:cubicBezTo>
                      <a:pt x="116" y="89"/>
                      <a:pt x="102" y="90"/>
                      <a:pt x="101" y="90"/>
                    </a:cubicBezTo>
                    <a:cubicBezTo>
                      <a:pt x="99" y="90"/>
                      <a:pt x="90" y="91"/>
                      <a:pt x="88" y="91"/>
                    </a:cubicBezTo>
                    <a:cubicBezTo>
                      <a:pt x="85" y="89"/>
                      <a:pt x="83" y="86"/>
                      <a:pt x="82" y="84"/>
                    </a:cubicBezTo>
                    <a:cubicBezTo>
                      <a:pt x="82" y="82"/>
                      <a:pt x="82" y="80"/>
                      <a:pt x="81" y="79"/>
                    </a:cubicBezTo>
                    <a:cubicBezTo>
                      <a:pt x="80" y="79"/>
                      <a:pt x="80" y="79"/>
                      <a:pt x="80" y="79"/>
                    </a:cubicBezTo>
                    <a:cubicBezTo>
                      <a:pt x="78" y="82"/>
                      <a:pt x="75" y="83"/>
                      <a:pt x="73" y="86"/>
                    </a:cubicBezTo>
                    <a:cubicBezTo>
                      <a:pt x="72" y="87"/>
                      <a:pt x="73" y="90"/>
                      <a:pt x="72" y="91"/>
                    </a:cubicBezTo>
                    <a:cubicBezTo>
                      <a:pt x="68" y="93"/>
                      <a:pt x="59" y="90"/>
                      <a:pt x="55" y="91"/>
                    </a:cubicBezTo>
                    <a:cubicBezTo>
                      <a:pt x="54" y="91"/>
                      <a:pt x="51" y="90"/>
                      <a:pt x="49" y="91"/>
                    </a:cubicBezTo>
                    <a:cubicBezTo>
                      <a:pt x="41" y="93"/>
                      <a:pt x="34" y="93"/>
                      <a:pt x="28" y="89"/>
                    </a:cubicBezTo>
                    <a:cubicBezTo>
                      <a:pt x="26" y="88"/>
                      <a:pt x="25" y="89"/>
                      <a:pt x="24" y="86"/>
                    </a:cubicBezTo>
                    <a:cubicBezTo>
                      <a:pt x="24" y="86"/>
                      <a:pt x="24" y="78"/>
                      <a:pt x="25" y="76"/>
                    </a:cubicBezTo>
                    <a:cubicBezTo>
                      <a:pt x="26" y="67"/>
                      <a:pt x="23" y="61"/>
                      <a:pt x="20" y="54"/>
                    </a:cubicBezTo>
                    <a:cubicBezTo>
                      <a:pt x="19" y="53"/>
                      <a:pt x="21" y="50"/>
                      <a:pt x="21" y="48"/>
                    </a:cubicBezTo>
                    <a:cubicBezTo>
                      <a:pt x="22" y="48"/>
                      <a:pt x="22" y="46"/>
                      <a:pt x="23" y="45"/>
                    </a:cubicBezTo>
                    <a:cubicBezTo>
                      <a:pt x="24" y="45"/>
                      <a:pt x="27" y="45"/>
                      <a:pt x="28" y="44"/>
                    </a:cubicBezTo>
                    <a:cubicBezTo>
                      <a:pt x="30" y="43"/>
                      <a:pt x="34" y="43"/>
                      <a:pt x="35" y="43"/>
                    </a:cubicBezTo>
                    <a:cubicBezTo>
                      <a:pt x="37" y="42"/>
                      <a:pt x="46" y="38"/>
                      <a:pt x="46" y="37"/>
                    </a:cubicBezTo>
                    <a:cubicBezTo>
                      <a:pt x="47" y="37"/>
                      <a:pt x="47" y="37"/>
                      <a:pt x="48" y="37"/>
                    </a:cubicBezTo>
                    <a:cubicBezTo>
                      <a:pt x="49" y="37"/>
                      <a:pt x="50" y="34"/>
                      <a:pt x="52" y="33"/>
                    </a:cubicBezTo>
                    <a:cubicBezTo>
                      <a:pt x="53" y="33"/>
                      <a:pt x="53" y="33"/>
                      <a:pt x="54" y="33"/>
                    </a:cubicBezTo>
                    <a:cubicBezTo>
                      <a:pt x="54" y="32"/>
                      <a:pt x="54" y="32"/>
                      <a:pt x="55" y="31"/>
                    </a:cubicBezTo>
                    <a:cubicBezTo>
                      <a:pt x="56" y="31"/>
                      <a:pt x="56" y="31"/>
                      <a:pt x="57" y="30"/>
                    </a:cubicBezTo>
                    <a:cubicBezTo>
                      <a:pt x="66" y="24"/>
                      <a:pt x="76" y="24"/>
                      <a:pt x="87" y="26"/>
                    </a:cubicBezTo>
                    <a:cubicBezTo>
                      <a:pt x="87" y="27"/>
                      <a:pt x="88" y="28"/>
                      <a:pt x="88" y="30"/>
                    </a:cubicBezTo>
                    <a:cubicBezTo>
                      <a:pt x="90" y="31"/>
                      <a:pt x="91" y="32"/>
                      <a:pt x="93" y="33"/>
                    </a:cubicBezTo>
                    <a:cubicBezTo>
                      <a:pt x="92" y="34"/>
                      <a:pt x="92" y="35"/>
                      <a:pt x="92" y="36"/>
                    </a:cubicBezTo>
                    <a:cubicBezTo>
                      <a:pt x="91" y="37"/>
                      <a:pt x="88" y="38"/>
                      <a:pt x="88" y="40"/>
                    </a:cubicBezTo>
                    <a:cubicBezTo>
                      <a:pt x="87" y="41"/>
                      <a:pt x="87" y="43"/>
                      <a:pt x="86" y="44"/>
                    </a:cubicBezTo>
                    <a:cubicBezTo>
                      <a:pt x="84" y="48"/>
                      <a:pt x="78" y="55"/>
                      <a:pt x="74" y="57"/>
                    </a:cubicBezTo>
                    <a:cubicBezTo>
                      <a:pt x="71" y="58"/>
                      <a:pt x="68" y="56"/>
                      <a:pt x="65" y="57"/>
                    </a:cubicBezTo>
                    <a:cubicBezTo>
                      <a:pt x="65" y="57"/>
                      <a:pt x="58" y="57"/>
                      <a:pt x="56" y="57"/>
                    </a:cubicBezTo>
                    <a:cubicBezTo>
                      <a:pt x="53" y="58"/>
                      <a:pt x="50" y="59"/>
                      <a:pt x="47" y="60"/>
                    </a:cubicBezTo>
                    <a:cubicBezTo>
                      <a:pt x="44" y="61"/>
                      <a:pt x="41" y="59"/>
                      <a:pt x="39" y="61"/>
                    </a:cubicBezTo>
                    <a:cubicBezTo>
                      <a:pt x="38" y="62"/>
                      <a:pt x="37" y="62"/>
                      <a:pt x="36" y="63"/>
                    </a:cubicBezTo>
                    <a:cubicBezTo>
                      <a:pt x="36" y="64"/>
                      <a:pt x="37" y="65"/>
                      <a:pt x="37" y="65"/>
                    </a:cubicBezTo>
                    <a:cubicBezTo>
                      <a:pt x="39" y="66"/>
                      <a:pt x="48" y="66"/>
                      <a:pt x="49" y="67"/>
                    </a:cubicBezTo>
                    <a:cubicBezTo>
                      <a:pt x="50" y="67"/>
                      <a:pt x="51" y="69"/>
                      <a:pt x="52" y="69"/>
                    </a:cubicBezTo>
                    <a:cubicBezTo>
                      <a:pt x="54" y="71"/>
                      <a:pt x="60" y="69"/>
                      <a:pt x="62" y="69"/>
                    </a:cubicBezTo>
                    <a:cubicBezTo>
                      <a:pt x="63" y="69"/>
                      <a:pt x="63" y="69"/>
                      <a:pt x="64" y="69"/>
                    </a:cubicBezTo>
                    <a:cubicBezTo>
                      <a:pt x="65" y="69"/>
                      <a:pt x="66" y="69"/>
                      <a:pt x="67" y="69"/>
                    </a:cubicBezTo>
                    <a:cubicBezTo>
                      <a:pt x="70" y="69"/>
                      <a:pt x="73" y="67"/>
                      <a:pt x="78" y="68"/>
                    </a:cubicBezTo>
                    <a:cubicBezTo>
                      <a:pt x="81" y="69"/>
                      <a:pt x="84" y="68"/>
                      <a:pt x="88" y="68"/>
                    </a:cubicBezTo>
                    <a:cubicBezTo>
                      <a:pt x="89" y="68"/>
                      <a:pt x="91" y="68"/>
                      <a:pt x="92" y="68"/>
                    </a:cubicBezTo>
                    <a:cubicBezTo>
                      <a:pt x="94" y="69"/>
                      <a:pt x="96" y="67"/>
                      <a:pt x="99" y="68"/>
                    </a:cubicBezTo>
                    <a:cubicBezTo>
                      <a:pt x="104" y="70"/>
                      <a:pt x="120" y="68"/>
                      <a:pt x="124" y="67"/>
                    </a:cubicBezTo>
                    <a:cubicBezTo>
                      <a:pt x="125" y="67"/>
                      <a:pt x="126" y="68"/>
                      <a:pt x="127" y="68"/>
                    </a:cubicBezTo>
                    <a:cubicBezTo>
                      <a:pt x="129" y="67"/>
                      <a:pt x="130" y="67"/>
                      <a:pt x="133" y="67"/>
                    </a:cubicBezTo>
                    <a:cubicBezTo>
                      <a:pt x="133" y="67"/>
                      <a:pt x="133" y="67"/>
                      <a:pt x="133" y="67"/>
                    </a:cubicBezTo>
                    <a:cubicBezTo>
                      <a:pt x="135" y="66"/>
                      <a:pt x="141" y="66"/>
                      <a:pt x="144" y="65"/>
                    </a:cubicBezTo>
                    <a:cubicBezTo>
                      <a:pt x="148" y="64"/>
                      <a:pt x="149" y="67"/>
                      <a:pt x="151" y="63"/>
                    </a:cubicBezTo>
                    <a:cubicBezTo>
                      <a:pt x="151" y="63"/>
                      <a:pt x="151" y="63"/>
                      <a:pt x="151" y="63"/>
                    </a:cubicBezTo>
                    <a:cubicBezTo>
                      <a:pt x="150" y="62"/>
                      <a:pt x="150" y="62"/>
                      <a:pt x="149" y="61"/>
                    </a:cubicBezTo>
                    <a:cubicBezTo>
                      <a:pt x="148" y="61"/>
                      <a:pt x="148" y="61"/>
                      <a:pt x="147" y="61"/>
                    </a:cubicBezTo>
                    <a:cubicBezTo>
                      <a:pt x="146" y="61"/>
                      <a:pt x="146" y="58"/>
                      <a:pt x="145" y="58"/>
                    </a:cubicBezTo>
                    <a:cubicBezTo>
                      <a:pt x="140" y="55"/>
                      <a:pt x="132" y="56"/>
                      <a:pt x="129" y="57"/>
                    </a:cubicBezTo>
                    <a:cubicBezTo>
                      <a:pt x="129" y="58"/>
                      <a:pt x="126" y="56"/>
                      <a:pt x="125" y="57"/>
                    </a:cubicBezTo>
                    <a:cubicBezTo>
                      <a:pt x="123" y="57"/>
                      <a:pt x="124" y="56"/>
                      <a:pt x="122" y="56"/>
                    </a:cubicBezTo>
                    <a:cubicBezTo>
                      <a:pt x="121" y="55"/>
                      <a:pt x="111" y="57"/>
                      <a:pt x="110" y="57"/>
                    </a:cubicBezTo>
                    <a:cubicBezTo>
                      <a:pt x="110" y="57"/>
                      <a:pt x="96" y="56"/>
                      <a:pt x="96" y="56"/>
                    </a:cubicBezTo>
                    <a:cubicBezTo>
                      <a:pt x="95" y="56"/>
                      <a:pt x="95" y="56"/>
                      <a:pt x="94" y="56"/>
                    </a:cubicBezTo>
                    <a:cubicBezTo>
                      <a:pt x="93" y="55"/>
                      <a:pt x="92" y="54"/>
                      <a:pt x="90" y="54"/>
                    </a:cubicBezTo>
                    <a:cubicBezTo>
                      <a:pt x="90" y="53"/>
                      <a:pt x="90" y="53"/>
                      <a:pt x="90" y="53"/>
                    </a:cubicBezTo>
                    <a:cubicBezTo>
                      <a:pt x="90" y="50"/>
                      <a:pt x="99" y="43"/>
                      <a:pt x="102" y="43"/>
                    </a:cubicBezTo>
                    <a:cubicBezTo>
                      <a:pt x="105" y="42"/>
                      <a:pt x="108" y="41"/>
                      <a:pt x="108" y="38"/>
                    </a:cubicBezTo>
                    <a:cubicBezTo>
                      <a:pt x="109" y="38"/>
                      <a:pt x="111" y="37"/>
                      <a:pt x="112" y="37"/>
                    </a:cubicBezTo>
                    <a:cubicBezTo>
                      <a:pt x="113" y="36"/>
                      <a:pt x="113" y="34"/>
                      <a:pt x="113" y="33"/>
                    </a:cubicBezTo>
                    <a:cubicBezTo>
                      <a:pt x="119" y="24"/>
                      <a:pt x="103" y="13"/>
                      <a:pt x="97" y="9"/>
                    </a:cubicBezTo>
                    <a:cubicBezTo>
                      <a:pt x="97" y="9"/>
                      <a:pt x="92" y="8"/>
                      <a:pt x="91" y="8"/>
                    </a:cubicBezTo>
                    <a:cubicBezTo>
                      <a:pt x="91" y="9"/>
                      <a:pt x="90" y="8"/>
                      <a:pt x="90" y="8"/>
                    </a:cubicBezTo>
                    <a:cubicBezTo>
                      <a:pt x="89" y="7"/>
                      <a:pt x="80" y="6"/>
                      <a:pt x="80" y="5"/>
                    </a:cubicBezTo>
                    <a:cubicBezTo>
                      <a:pt x="78" y="4"/>
                      <a:pt x="79" y="3"/>
                      <a:pt x="78" y="3"/>
                    </a:cubicBezTo>
                    <a:cubicBezTo>
                      <a:pt x="77" y="3"/>
                      <a:pt x="76" y="3"/>
                      <a:pt x="75" y="3"/>
                    </a:cubicBezTo>
                    <a:cubicBezTo>
                      <a:pt x="74" y="2"/>
                      <a:pt x="73" y="1"/>
                      <a:pt x="71" y="0"/>
                    </a:cubicBezTo>
                    <a:cubicBezTo>
                      <a:pt x="71" y="0"/>
                      <a:pt x="70" y="0"/>
                      <a:pt x="70" y="0"/>
                    </a:cubicBezTo>
                    <a:cubicBezTo>
                      <a:pt x="70" y="0"/>
                      <a:pt x="69" y="1"/>
                      <a:pt x="69" y="1"/>
                    </a:cubicBezTo>
                    <a:cubicBezTo>
                      <a:pt x="68" y="1"/>
                      <a:pt x="68" y="1"/>
                      <a:pt x="67" y="0"/>
                    </a:cubicBezTo>
                    <a:cubicBezTo>
                      <a:pt x="67" y="1"/>
                      <a:pt x="62" y="1"/>
                      <a:pt x="60" y="1"/>
                    </a:cubicBezTo>
                    <a:cubicBezTo>
                      <a:pt x="59" y="2"/>
                      <a:pt x="58" y="4"/>
                      <a:pt x="56" y="5"/>
                    </a:cubicBezTo>
                    <a:cubicBezTo>
                      <a:pt x="56" y="7"/>
                      <a:pt x="56" y="10"/>
                      <a:pt x="58" y="10"/>
                    </a:cubicBezTo>
                    <a:cubicBezTo>
                      <a:pt x="57" y="12"/>
                      <a:pt x="57" y="13"/>
                      <a:pt x="56" y="14"/>
                    </a:cubicBezTo>
                    <a:cubicBezTo>
                      <a:pt x="56" y="15"/>
                      <a:pt x="51" y="17"/>
                      <a:pt x="50" y="19"/>
                    </a:cubicBezTo>
                    <a:cubicBezTo>
                      <a:pt x="50" y="19"/>
                      <a:pt x="50" y="19"/>
                      <a:pt x="50" y="19"/>
                    </a:cubicBezTo>
                    <a:cubicBezTo>
                      <a:pt x="49" y="20"/>
                      <a:pt x="48" y="19"/>
                      <a:pt x="47" y="20"/>
                    </a:cubicBezTo>
                    <a:cubicBezTo>
                      <a:pt x="47" y="20"/>
                      <a:pt x="47" y="21"/>
                      <a:pt x="47" y="21"/>
                    </a:cubicBezTo>
                    <a:cubicBezTo>
                      <a:pt x="46" y="21"/>
                      <a:pt x="44" y="21"/>
                      <a:pt x="43" y="22"/>
                    </a:cubicBezTo>
                    <a:cubicBezTo>
                      <a:pt x="43" y="23"/>
                      <a:pt x="42" y="24"/>
                      <a:pt x="41" y="24"/>
                    </a:cubicBezTo>
                    <a:cubicBezTo>
                      <a:pt x="41" y="25"/>
                      <a:pt x="37" y="25"/>
                      <a:pt x="36" y="26"/>
                    </a:cubicBezTo>
                    <a:cubicBezTo>
                      <a:pt x="36" y="27"/>
                      <a:pt x="36" y="27"/>
                      <a:pt x="36" y="28"/>
                    </a:cubicBezTo>
                    <a:cubicBezTo>
                      <a:pt x="35" y="28"/>
                      <a:pt x="30" y="30"/>
                      <a:pt x="30" y="31"/>
                    </a:cubicBezTo>
                    <a:cubicBezTo>
                      <a:pt x="29" y="32"/>
                      <a:pt x="28" y="34"/>
                      <a:pt x="27" y="34"/>
                    </a:cubicBezTo>
                    <a:cubicBezTo>
                      <a:pt x="24" y="36"/>
                      <a:pt x="22" y="37"/>
                      <a:pt x="19" y="38"/>
                    </a:cubicBezTo>
                    <a:cubicBezTo>
                      <a:pt x="17" y="38"/>
                      <a:pt x="17" y="38"/>
                      <a:pt x="17" y="37"/>
                    </a:cubicBezTo>
                    <a:cubicBezTo>
                      <a:pt x="16" y="38"/>
                      <a:pt x="9" y="42"/>
                      <a:pt x="9" y="43"/>
                    </a:cubicBezTo>
                    <a:cubicBezTo>
                      <a:pt x="6" y="43"/>
                      <a:pt x="3" y="44"/>
                      <a:pt x="1" y="46"/>
                    </a:cubicBezTo>
                    <a:cubicBezTo>
                      <a:pt x="0" y="46"/>
                      <a:pt x="0" y="46"/>
                      <a:pt x="0" y="46"/>
                    </a:cubicBezTo>
                    <a:cubicBezTo>
                      <a:pt x="0" y="46"/>
                      <a:pt x="0" y="47"/>
                      <a:pt x="0" y="47"/>
                    </a:cubicBezTo>
                    <a:cubicBezTo>
                      <a:pt x="2" y="47"/>
                      <a:pt x="2" y="47"/>
                      <a:pt x="3" y="47"/>
                    </a:cubicBezTo>
                    <a:cubicBezTo>
                      <a:pt x="4" y="48"/>
                      <a:pt x="4" y="49"/>
                      <a:pt x="4" y="49"/>
                    </a:cubicBezTo>
                    <a:cubicBezTo>
                      <a:pt x="4" y="50"/>
                      <a:pt x="8" y="51"/>
                      <a:pt x="9" y="51"/>
                    </a:cubicBezTo>
                    <a:cubicBezTo>
                      <a:pt x="10" y="51"/>
                      <a:pt x="10" y="51"/>
                      <a:pt x="10" y="52"/>
                    </a:cubicBezTo>
                    <a:cubicBezTo>
                      <a:pt x="12" y="51"/>
                      <a:pt x="13" y="50"/>
                      <a:pt x="14" y="50"/>
                    </a:cubicBezTo>
                    <a:cubicBezTo>
                      <a:pt x="14" y="50"/>
                      <a:pt x="15" y="50"/>
                      <a:pt x="15" y="50"/>
                    </a:cubicBezTo>
                    <a:cubicBezTo>
                      <a:pt x="15" y="51"/>
                      <a:pt x="15" y="50"/>
                      <a:pt x="15" y="51"/>
                    </a:cubicBezTo>
                    <a:cubicBezTo>
                      <a:pt x="15" y="56"/>
                      <a:pt x="14" y="62"/>
                      <a:pt x="13" y="64"/>
                    </a:cubicBezTo>
                    <a:cubicBezTo>
                      <a:pt x="13" y="67"/>
                      <a:pt x="13" y="69"/>
                      <a:pt x="13" y="72"/>
                    </a:cubicBezTo>
                    <a:cubicBezTo>
                      <a:pt x="12" y="75"/>
                      <a:pt x="14" y="76"/>
                      <a:pt x="14" y="78"/>
                    </a:cubicBezTo>
                    <a:cubicBezTo>
                      <a:pt x="15" y="80"/>
                      <a:pt x="14" y="84"/>
                      <a:pt x="15" y="86"/>
                    </a:cubicBezTo>
                    <a:cubicBezTo>
                      <a:pt x="15" y="86"/>
                      <a:pt x="15" y="87"/>
                      <a:pt x="15" y="87"/>
                    </a:cubicBezTo>
                    <a:cubicBezTo>
                      <a:pt x="15" y="87"/>
                      <a:pt x="13" y="96"/>
                      <a:pt x="13" y="97"/>
                    </a:cubicBezTo>
                    <a:cubicBezTo>
                      <a:pt x="14" y="98"/>
                      <a:pt x="14" y="99"/>
                      <a:pt x="15" y="99"/>
                    </a:cubicBezTo>
                    <a:cubicBezTo>
                      <a:pt x="15" y="100"/>
                      <a:pt x="14" y="103"/>
                      <a:pt x="14" y="104"/>
                    </a:cubicBezTo>
                    <a:cubicBezTo>
                      <a:pt x="14" y="104"/>
                      <a:pt x="15" y="105"/>
                      <a:pt x="15" y="106"/>
                    </a:cubicBezTo>
                    <a:cubicBezTo>
                      <a:pt x="15" y="106"/>
                      <a:pt x="14" y="110"/>
                      <a:pt x="14" y="111"/>
                    </a:cubicBezTo>
                    <a:cubicBezTo>
                      <a:pt x="14" y="111"/>
                      <a:pt x="15" y="111"/>
                      <a:pt x="15" y="112"/>
                    </a:cubicBezTo>
                    <a:cubicBezTo>
                      <a:pt x="16" y="112"/>
                      <a:pt x="14" y="115"/>
                      <a:pt x="15" y="117"/>
                    </a:cubicBezTo>
                    <a:cubicBezTo>
                      <a:pt x="16" y="120"/>
                      <a:pt x="16" y="127"/>
                      <a:pt x="14" y="130"/>
                    </a:cubicBezTo>
                    <a:cubicBezTo>
                      <a:pt x="14" y="131"/>
                      <a:pt x="15" y="133"/>
                      <a:pt x="15" y="134"/>
                    </a:cubicBezTo>
                    <a:cubicBezTo>
                      <a:pt x="14" y="134"/>
                      <a:pt x="13" y="135"/>
                      <a:pt x="14" y="136"/>
                    </a:cubicBezTo>
                    <a:cubicBezTo>
                      <a:pt x="14" y="138"/>
                      <a:pt x="13" y="138"/>
                      <a:pt x="13" y="139"/>
                    </a:cubicBezTo>
                    <a:cubicBezTo>
                      <a:pt x="14" y="143"/>
                      <a:pt x="13" y="147"/>
                      <a:pt x="12" y="149"/>
                    </a:cubicBezTo>
                    <a:cubicBezTo>
                      <a:pt x="13" y="153"/>
                      <a:pt x="12" y="157"/>
                      <a:pt x="12" y="159"/>
                    </a:cubicBezTo>
                    <a:cubicBezTo>
                      <a:pt x="12" y="161"/>
                      <a:pt x="13" y="164"/>
                      <a:pt x="11" y="165"/>
                    </a:cubicBezTo>
                    <a:cubicBezTo>
                      <a:pt x="11" y="168"/>
                      <a:pt x="13" y="172"/>
                      <a:pt x="10" y="174"/>
                    </a:cubicBezTo>
                    <a:cubicBezTo>
                      <a:pt x="12" y="177"/>
                      <a:pt x="11" y="180"/>
                      <a:pt x="10" y="183"/>
                    </a:cubicBezTo>
                    <a:cubicBezTo>
                      <a:pt x="10" y="183"/>
                      <a:pt x="10" y="183"/>
                      <a:pt x="10" y="184"/>
                    </a:cubicBezTo>
                    <a:cubicBezTo>
                      <a:pt x="11" y="184"/>
                      <a:pt x="11" y="185"/>
                      <a:pt x="11" y="186"/>
                    </a:cubicBezTo>
                    <a:cubicBezTo>
                      <a:pt x="11" y="188"/>
                      <a:pt x="10" y="189"/>
                      <a:pt x="10" y="191"/>
                    </a:cubicBezTo>
                    <a:cubicBezTo>
                      <a:pt x="10" y="192"/>
                      <a:pt x="9" y="194"/>
                      <a:pt x="10" y="196"/>
                    </a:cubicBezTo>
                    <a:cubicBezTo>
                      <a:pt x="11" y="200"/>
                      <a:pt x="12" y="206"/>
                      <a:pt x="13" y="211"/>
                    </a:cubicBezTo>
                    <a:cubicBezTo>
                      <a:pt x="14" y="211"/>
                      <a:pt x="14" y="211"/>
                      <a:pt x="14" y="211"/>
                    </a:cubicBezTo>
                    <a:cubicBezTo>
                      <a:pt x="16" y="210"/>
                      <a:pt x="15" y="210"/>
                      <a:pt x="16" y="208"/>
                    </a:cubicBezTo>
                    <a:cubicBezTo>
                      <a:pt x="16" y="207"/>
                      <a:pt x="18" y="206"/>
                      <a:pt x="18" y="205"/>
                    </a:cubicBezTo>
                    <a:cubicBezTo>
                      <a:pt x="19" y="204"/>
                      <a:pt x="19" y="203"/>
                      <a:pt x="19" y="202"/>
                    </a:cubicBezTo>
                    <a:cubicBezTo>
                      <a:pt x="21" y="200"/>
                      <a:pt x="25" y="198"/>
                      <a:pt x="27" y="196"/>
                    </a:cubicBezTo>
                    <a:cubicBezTo>
                      <a:pt x="29" y="196"/>
                      <a:pt x="33" y="196"/>
                      <a:pt x="34" y="194"/>
                    </a:cubicBezTo>
                    <a:cubicBezTo>
                      <a:pt x="36" y="194"/>
                      <a:pt x="36" y="195"/>
                      <a:pt x="37" y="195"/>
                    </a:cubicBezTo>
                    <a:cubicBezTo>
                      <a:pt x="39" y="195"/>
                      <a:pt x="39" y="194"/>
                      <a:pt x="40" y="193"/>
                    </a:cubicBezTo>
                    <a:cubicBezTo>
                      <a:pt x="43" y="192"/>
                      <a:pt x="46" y="193"/>
                      <a:pt x="48" y="191"/>
                    </a:cubicBezTo>
                    <a:cubicBezTo>
                      <a:pt x="51" y="190"/>
                      <a:pt x="51" y="193"/>
                      <a:pt x="53" y="193"/>
                    </a:cubicBezTo>
                    <a:cubicBezTo>
                      <a:pt x="54" y="192"/>
                      <a:pt x="55" y="192"/>
                      <a:pt x="55" y="191"/>
                    </a:cubicBezTo>
                    <a:cubicBezTo>
                      <a:pt x="55" y="191"/>
                      <a:pt x="56" y="191"/>
                      <a:pt x="56" y="191"/>
                    </a:cubicBezTo>
                    <a:cubicBezTo>
                      <a:pt x="56" y="192"/>
                      <a:pt x="56" y="192"/>
                      <a:pt x="56" y="192"/>
                    </a:cubicBezTo>
                    <a:cubicBezTo>
                      <a:pt x="58" y="191"/>
                      <a:pt x="64" y="190"/>
                      <a:pt x="66" y="191"/>
                    </a:cubicBezTo>
                    <a:cubicBezTo>
                      <a:pt x="66" y="191"/>
                      <a:pt x="67" y="191"/>
                      <a:pt x="67" y="191"/>
                    </a:cubicBezTo>
                    <a:cubicBezTo>
                      <a:pt x="67" y="191"/>
                      <a:pt x="67" y="191"/>
                      <a:pt x="67" y="191"/>
                    </a:cubicBezTo>
                    <a:cubicBezTo>
                      <a:pt x="68" y="191"/>
                      <a:pt x="68" y="191"/>
                      <a:pt x="68" y="191"/>
                    </a:cubicBezTo>
                    <a:cubicBezTo>
                      <a:pt x="70" y="191"/>
                      <a:pt x="71" y="191"/>
                      <a:pt x="72" y="192"/>
                    </a:cubicBezTo>
                    <a:cubicBezTo>
                      <a:pt x="73" y="191"/>
                      <a:pt x="79" y="192"/>
                      <a:pt x="79" y="192"/>
                    </a:cubicBezTo>
                    <a:cubicBezTo>
                      <a:pt x="81" y="192"/>
                      <a:pt x="90" y="192"/>
                      <a:pt x="91" y="191"/>
                    </a:cubicBezTo>
                    <a:cubicBezTo>
                      <a:pt x="93" y="191"/>
                      <a:pt x="94" y="194"/>
                      <a:pt x="97" y="193"/>
                    </a:cubicBezTo>
                    <a:cubicBezTo>
                      <a:pt x="100" y="192"/>
                      <a:pt x="108" y="195"/>
                      <a:pt x="111" y="196"/>
                    </a:cubicBezTo>
                    <a:cubicBezTo>
                      <a:pt x="112" y="196"/>
                      <a:pt x="113" y="195"/>
                      <a:pt x="114" y="195"/>
                    </a:cubicBezTo>
                    <a:cubicBezTo>
                      <a:pt x="116" y="196"/>
                      <a:pt x="117" y="197"/>
                      <a:pt x="119" y="196"/>
                    </a:cubicBezTo>
                    <a:cubicBezTo>
                      <a:pt x="122" y="195"/>
                      <a:pt x="128" y="200"/>
                      <a:pt x="130" y="200"/>
                    </a:cubicBezTo>
                    <a:cubicBezTo>
                      <a:pt x="132" y="199"/>
                      <a:pt x="142" y="200"/>
                      <a:pt x="144" y="202"/>
                    </a:cubicBezTo>
                    <a:cubicBezTo>
                      <a:pt x="145" y="202"/>
                      <a:pt x="146" y="202"/>
                      <a:pt x="147" y="202"/>
                    </a:cubicBezTo>
                    <a:cubicBezTo>
                      <a:pt x="149" y="202"/>
                      <a:pt x="152" y="204"/>
                      <a:pt x="155" y="203"/>
                    </a:cubicBezTo>
                    <a:cubicBezTo>
                      <a:pt x="160" y="201"/>
                      <a:pt x="161" y="200"/>
                      <a:pt x="166" y="197"/>
                    </a:cubicBezTo>
                    <a:cubicBezTo>
                      <a:pt x="171" y="193"/>
                      <a:pt x="166" y="176"/>
                      <a:pt x="167" y="171"/>
                    </a:cubicBezTo>
                    <a:close/>
                    <a:moveTo>
                      <a:pt x="70" y="155"/>
                    </a:moveTo>
                    <a:cubicBezTo>
                      <a:pt x="70" y="157"/>
                      <a:pt x="70" y="159"/>
                      <a:pt x="70" y="161"/>
                    </a:cubicBezTo>
                    <a:cubicBezTo>
                      <a:pt x="70" y="162"/>
                      <a:pt x="69" y="167"/>
                      <a:pt x="69" y="168"/>
                    </a:cubicBezTo>
                    <a:cubicBezTo>
                      <a:pt x="64" y="172"/>
                      <a:pt x="49" y="171"/>
                      <a:pt x="42" y="171"/>
                    </a:cubicBezTo>
                    <a:cubicBezTo>
                      <a:pt x="38" y="172"/>
                      <a:pt x="36" y="173"/>
                      <a:pt x="32" y="172"/>
                    </a:cubicBezTo>
                    <a:cubicBezTo>
                      <a:pt x="32" y="172"/>
                      <a:pt x="32" y="172"/>
                      <a:pt x="32" y="172"/>
                    </a:cubicBezTo>
                    <a:cubicBezTo>
                      <a:pt x="30" y="171"/>
                      <a:pt x="30" y="169"/>
                      <a:pt x="30" y="168"/>
                    </a:cubicBezTo>
                    <a:cubicBezTo>
                      <a:pt x="29" y="167"/>
                      <a:pt x="26" y="166"/>
                      <a:pt x="25" y="165"/>
                    </a:cubicBezTo>
                    <a:cubicBezTo>
                      <a:pt x="25" y="163"/>
                      <a:pt x="24" y="161"/>
                      <a:pt x="23" y="160"/>
                    </a:cubicBezTo>
                    <a:cubicBezTo>
                      <a:pt x="23" y="159"/>
                      <a:pt x="23" y="159"/>
                      <a:pt x="23" y="159"/>
                    </a:cubicBezTo>
                    <a:cubicBezTo>
                      <a:pt x="24" y="158"/>
                      <a:pt x="23" y="154"/>
                      <a:pt x="23" y="152"/>
                    </a:cubicBezTo>
                    <a:cubicBezTo>
                      <a:pt x="25" y="151"/>
                      <a:pt x="24" y="149"/>
                      <a:pt x="26" y="148"/>
                    </a:cubicBezTo>
                    <a:cubicBezTo>
                      <a:pt x="26" y="149"/>
                      <a:pt x="29" y="146"/>
                      <a:pt x="32" y="146"/>
                    </a:cubicBezTo>
                    <a:cubicBezTo>
                      <a:pt x="34" y="146"/>
                      <a:pt x="35" y="143"/>
                      <a:pt x="37" y="143"/>
                    </a:cubicBezTo>
                    <a:cubicBezTo>
                      <a:pt x="40" y="142"/>
                      <a:pt x="42" y="143"/>
                      <a:pt x="45" y="143"/>
                    </a:cubicBezTo>
                    <a:cubicBezTo>
                      <a:pt x="47" y="142"/>
                      <a:pt x="50" y="142"/>
                      <a:pt x="51" y="142"/>
                    </a:cubicBezTo>
                    <a:cubicBezTo>
                      <a:pt x="56" y="141"/>
                      <a:pt x="65" y="144"/>
                      <a:pt x="67" y="141"/>
                    </a:cubicBezTo>
                    <a:cubicBezTo>
                      <a:pt x="68" y="141"/>
                      <a:pt x="68" y="141"/>
                      <a:pt x="69" y="141"/>
                    </a:cubicBezTo>
                    <a:cubicBezTo>
                      <a:pt x="70" y="144"/>
                      <a:pt x="70" y="146"/>
                      <a:pt x="71" y="149"/>
                    </a:cubicBezTo>
                    <a:cubicBezTo>
                      <a:pt x="72" y="152"/>
                      <a:pt x="69" y="153"/>
                      <a:pt x="70" y="155"/>
                    </a:cubicBezTo>
                    <a:close/>
                    <a:moveTo>
                      <a:pt x="70" y="124"/>
                    </a:moveTo>
                    <a:cubicBezTo>
                      <a:pt x="70" y="123"/>
                      <a:pt x="70" y="123"/>
                      <a:pt x="70" y="123"/>
                    </a:cubicBezTo>
                    <a:cubicBezTo>
                      <a:pt x="70" y="123"/>
                      <a:pt x="70" y="124"/>
                      <a:pt x="70" y="124"/>
                    </a:cubicBezTo>
                    <a:cubicBezTo>
                      <a:pt x="70" y="124"/>
                      <a:pt x="62" y="127"/>
                      <a:pt x="62" y="127"/>
                    </a:cubicBezTo>
                    <a:cubicBezTo>
                      <a:pt x="62" y="127"/>
                      <a:pt x="55" y="128"/>
                      <a:pt x="54" y="129"/>
                    </a:cubicBezTo>
                    <a:cubicBezTo>
                      <a:pt x="54" y="129"/>
                      <a:pt x="53" y="129"/>
                      <a:pt x="53" y="129"/>
                    </a:cubicBezTo>
                    <a:cubicBezTo>
                      <a:pt x="45" y="129"/>
                      <a:pt x="37" y="132"/>
                      <a:pt x="30" y="127"/>
                    </a:cubicBezTo>
                    <a:cubicBezTo>
                      <a:pt x="30" y="127"/>
                      <a:pt x="30" y="126"/>
                      <a:pt x="30" y="126"/>
                    </a:cubicBezTo>
                    <a:cubicBezTo>
                      <a:pt x="28" y="125"/>
                      <a:pt x="28" y="124"/>
                      <a:pt x="25" y="121"/>
                    </a:cubicBezTo>
                    <a:cubicBezTo>
                      <a:pt x="26" y="120"/>
                      <a:pt x="25" y="118"/>
                      <a:pt x="25" y="118"/>
                    </a:cubicBezTo>
                    <a:cubicBezTo>
                      <a:pt x="25" y="113"/>
                      <a:pt x="29" y="110"/>
                      <a:pt x="32" y="109"/>
                    </a:cubicBezTo>
                    <a:cubicBezTo>
                      <a:pt x="33" y="108"/>
                      <a:pt x="35" y="108"/>
                      <a:pt x="36" y="108"/>
                    </a:cubicBezTo>
                    <a:cubicBezTo>
                      <a:pt x="38" y="107"/>
                      <a:pt x="40" y="106"/>
                      <a:pt x="42" y="105"/>
                    </a:cubicBezTo>
                    <a:cubicBezTo>
                      <a:pt x="43" y="105"/>
                      <a:pt x="49" y="105"/>
                      <a:pt x="49" y="104"/>
                    </a:cubicBezTo>
                    <a:cubicBezTo>
                      <a:pt x="51" y="104"/>
                      <a:pt x="58" y="105"/>
                      <a:pt x="59" y="105"/>
                    </a:cubicBezTo>
                    <a:cubicBezTo>
                      <a:pt x="61" y="105"/>
                      <a:pt x="65" y="103"/>
                      <a:pt x="68" y="104"/>
                    </a:cubicBezTo>
                    <a:cubicBezTo>
                      <a:pt x="68" y="104"/>
                      <a:pt x="69" y="103"/>
                      <a:pt x="69" y="103"/>
                    </a:cubicBezTo>
                    <a:cubicBezTo>
                      <a:pt x="69" y="103"/>
                      <a:pt x="71" y="104"/>
                      <a:pt x="71" y="104"/>
                    </a:cubicBezTo>
                    <a:cubicBezTo>
                      <a:pt x="73" y="105"/>
                      <a:pt x="72" y="110"/>
                      <a:pt x="72" y="112"/>
                    </a:cubicBezTo>
                    <a:cubicBezTo>
                      <a:pt x="71" y="115"/>
                      <a:pt x="73" y="121"/>
                      <a:pt x="70"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Freeform 59">
                <a:extLst>
                  <a:ext uri="{FF2B5EF4-FFF2-40B4-BE49-F238E27FC236}">
                    <a16:creationId xmlns:a16="http://schemas.microsoft.com/office/drawing/2014/main" id="{8D52858E-0C21-40BF-A871-BDAD551E7FD9}"/>
                  </a:ext>
                </a:extLst>
              </p:cNvPr>
              <p:cNvSpPr/>
              <p:nvPr/>
            </p:nvSpPr>
            <p:spPr bwMode="auto">
              <a:xfrm>
                <a:off x="4206876" y="3000376"/>
                <a:ext cx="412750" cy="681038"/>
              </a:xfrm>
              <a:custGeom>
                <a:avLst/>
                <a:gdLst>
                  <a:gd name="T0" fmla="*/ 103 w 136"/>
                  <a:gd name="T1" fmla="*/ 7 h 223"/>
                  <a:gd name="T2" fmla="*/ 106 w 136"/>
                  <a:gd name="T3" fmla="*/ 25 h 223"/>
                  <a:gd name="T4" fmla="*/ 103 w 136"/>
                  <a:gd name="T5" fmla="*/ 38 h 223"/>
                  <a:gd name="T6" fmla="*/ 94 w 136"/>
                  <a:gd name="T7" fmla="*/ 60 h 223"/>
                  <a:gd name="T8" fmla="*/ 105 w 136"/>
                  <a:gd name="T9" fmla="*/ 71 h 223"/>
                  <a:gd name="T10" fmla="*/ 116 w 136"/>
                  <a:gd name="T11" fmla="*/ 53 h 223"/>
                  <a:gd name="T12" fmla="*/ 119 w 136"/>
                  <a:gd name="T13" fmla="*/ 38 h 223"/>
                  <a:gd name="T14" fmla="*/ 124 w 136"/>
                  <a:gd name="T15" fmla="*/ 9 h 223"/>
                  <a:gd name="T16" fmla="*/ 135 w 136"/>
                  <a:gd name="T17" fmla="*/ 25 h 223"/>
                  <a:gd name="T18" fmla="*/ 128 w 136"/>
                  <a:gd name="T19" fmla="*/ 42 h 223"/>
                  <a:gd name="T20" fmla="*/ 124 w 136"/>
                  <a:gd name="T21" fmla="*/ 63 h 223"/>
                  <a:gd name="T22" fmla="*/ 96 w 136"/>
                  <a:gd name="T23" fmla="*/ 85 h 223"/>
                  <a:gd name="T24" fmla="*/ 92 w 136"/>
                  <a:gd name="T25" fmla="*/ 129 h 223"/>
                  <a:gd name="T26" fmla="*/ 86 w 136"/>
                  <a:gd name="T27" fmla="*/ 160 h 223"/>
                  <a:gd name="T28" fmla="*/ 79 w 136"/>
                  <a:gd name="T29" fmla="*/ 176 h 223"/>
                  <a:gd name="T30" fmla="*/ 69 w 136"/>
                  <a:gd name="T31" fmla="*/ 162 h 223"/>
                  <a:gd name="T32" fmla="*/ 61 w 136"/>
                  <a:gd name="T33" fmla="*/ 174 h 223"/>
                  <a:gd name="T34" fmla="*/ 52 w 136"/>
                  <a:gd name="T35" fmla="*/ 223 h 223"/>
                  <a:gd name="T36" fmla="*/ 45 w 136"/>
                  <a:gd name="T37" fmla="*/ 211 h 223"/>
                  <a:gd name="T38" fmla="*/ 46 w 136"/>
                  <a:gd name="T39" fmla="*/ 152 h 223"/>
                  <a:gd name="T40" fmla="*/ 27 w 136"/>
                  <a:gd name="T41" fmla="*/ 153 h 223"/>
                  <a:gd name="T42" fmla="*/ 2 w 136"/>
                  <a:gd name="T43" fmla="*/ 149 h 223"/>
                  <a:gd name="T44" fmla="*/ 2 w 136"/>
                  <a:gd name="T45" fmla="*/ 126 h 223"/>
                  <a:gd name="T46" fmla="*/ 7 w 136"/>
                  <a:gd name="T47" fmla="*/ 95 h 223"/>
                  <a:gd name="T48" fmla="*/ 11 w 136"/>
                  <a:gd name="T49" fmla="*/ 68 h 223"/>
                  <a:gd name="T50" fmla="*/ 15 w 136"/>
                  <a:gd name="T51" fmla="*/ 50 h 223"/>
                  <a:gd name="T52" fmla="*/ 30 w 136"/>
                  <a:gd name="T53" fmla="*/ 65 h 223"/>
                  <a:gd name="T54" fmla="*/ 28 w 136"/>
                  <a:gd name="T55" fmla="*/ 74 h 223"/>
                  <a:gd name="T56" fmla="*/ 29 w 136"/>
                  <a:gd name="T57" fmla="*/ 100 h 223"/>
                  <a:gd name="T58" fmla="*/ 47 w 136"/>
                  <a:gd name="T59" fmla="*/ 90 h 223"/>
                  <a:gd name="T60" fmla="*/ 49 w 136"/>
                  <a:gd name="T61" fmla="*/ 64 h 223"/>
                  <a:gd name="T62" fmla="*/ 50 w 136"/>
                  <a:gd name="T63" fmla="*/ 31 h 223"/>
                  <a:gd name="T64" fmla="*/ 66 w 136"/>
                  <a:gd name="T65" fmla="*/ 4 h 223"/>
                  <a:gd name="T66" fmla="*/ 69 w 136"/>
                  <a:gd name="T67" fmla="*/ 34 h 223"/>
                  <a:gd name="T68" fmla="*/ 65 w 136"/>
                  <a:gd name="T69" fmla="*/ 55 h 223"/>
                  <a:gd name="T70" fmla="*/ 65 w 136"/>
                  <a:gd name="T71" fmla="*/ 97 h 223"/>
                  <a:gd name="T72" fmla="*/ 69 w 136"/>
                  <a:gd name="T73" fmla="*/ 126 h 223"/>
                  <a:gd name="T74" fmla="*/ 62 w 136"/>
                  <a:gd name="T75" fmla="*/ 139 h 223"/>
                  <a:gd name="T76" fmla="*/ 74 w 136"/>
                  <a:gd name="T77" fmla="*/ 153 h 223"/>
                  <a:gd name="T78" fmla="*/ 82 w 136"/>
                  <a:gd name="T79" fmla="*/ 139 h 223"/>
                  <a:gd name="T80" fmla="*/ 85 w 136"/>
                  <a:gd name="T81" fmla="*/ 97 h 223"/>
                  <a:gd name="T82" fmla="*/ 75 w 136"/>
                  <a:gd name="T83" fmla="*/ 85 h 223"/>
                  <a:gd name="T84" fmla="*/ 66 w 136"/>
                  <a:gd name="T85" fmla="*/ 91 h 223"/>
                  <a:gd name="T86" fmla="*/ 69 w 136"/>
                  <a:gd name="T87" fmla="*/ 81 h 223"/>
                  <a:gd name="T88" fmla="*/ 87 w 136"/>
                  <a:gd name="T89" fmla="*/ 54 h 223"/>
                  <a:gd name="T90" fmla="*/ 91 w 136"/>
                  <a:gd name="T91" fmla="*/ 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23">
                    <a:moveTo>
                      <a:pt x="94" y="2"/>
                    </a:moveTo>
                    <a:cubicBezTo>
                      <a:pt x="96" y="3"/>
                      <a:pt x="100" y="3"/>
                      <a:pt x="101" y="4"/>
                    </a:cubicBezTo>
                    <a:cubicBezTo>
                      <a:pt x="102" y="5"/>
                      <a:pt x="102" y="6"/>
                      <a:pt x="103" y="7"/>
                    </a:cubicBezTo>
                    <a:cubicBezTo>
                      <a:pt x="104" y="9"/>
                      <a:pt x="106" y="12"/>
                      <a:pt x="106" y="13"/>
                    </a:cubicBezTo>
                    <a:cubicBezTo>
                      <a:pt x="107" y="15"/>
                      <a:pt x="106" y="19"/>
                      <a:pt x="106" y="20"/>
                    </a:cubicBezTo>
                    <a:cubicBezTo>
                      <a:pt x="106" y="22"/>
                      <a:pt x="106" y="23"/>
                      <a:pt x="106" y="25"/>
                    </a:cubicBezTo>
                    <a:cubicBezTo>
                      <a:pt x="105" y="27"/>
                      <a:pt x="105" y="29"/>
                      <a:pt x="104" y="31"/>
                    </a:cubicBezTo>
                    <a:cubicBezTo>
                      <a:pt x="104" y="33"/>
                      <a:pt x="104" y="35"/>
                      <a:pt x="104" y="36"/>
                    </a:cubicBezTo>
                    <a:cubicBezTo>
                      <a:pt x="103" y="37"/>
                      <a:pt x="103" y="37"/>
                      <a:pt x="103" y="38"/>
                    </a:cubicBezTo>
                    <a:cubicBezTo>
                      <a:pt x="102" y="39"/>
                      <a:pt x="103" y="41"/>
                      <a:pt x="103" y="42"/>
                    </a:cubicBezTo>
                    <a:cubicBezTo>
                      <a:pt x="103" y="43"/>
                      <a:pt x="103" y="44"/>
                      <a:pt x="103" y="46"/>
                    </a:cubicBezTo>
                    <a:cubicBezTo>
                      <a:pt x="100" y="51"/>
                      <a:pt x="96" y="54"/>
                      <a:pt x="94" y="60"/>
                    </a:cubicBezTo>
                    <a:cubicBezTo>
                      <a:pt x="94" y="62"/>
                      <a:pt x="96" y="72"/>
                      <a:pt x="96" y="73"/>
                    </a:cubicBezTo>
                    <a:cubicBezTo>
                      <a:pt x="99" y="73"/>
                      <a:pt x="100" y="73"/>
                      <a:pt x="102" y="72"/>
                    </a:cubicBezTo>
                    <a:cubicBezTo>
                      <a:pt x="103" y="72"/>
                      <a:pt x="104" y="72"/>
                      <a:pt x="105" y="71"/>
                    </a:cubicBezTo>
                    <a:cubicBezTo>
                      <a:pt x="110" y="70"/>
                      <a:pt x="110" y="66"/>
                      <a:pt x="112" y="60"/>
                    </a:cubicBezTo>
                    <a:cubicBezTo>
                      <a:pt x="112" y="58"/>
                      <a:pt x="115" y="56"/>
                      <a:pt x="116" y="54"/>
                    </a:cubicBezTo>
                    <a:cubicBezTo>
                      <a:pt x="116" y="54"/>
                      <a:pt x="116" y="53"/>
                      <a:pt x="116" y="53"/>
                    </a:cubicBezTo>
                    <a:cubicBezTo>
                      <a:pt x="116" y="53"/>
                      <a:pt x="118" y="48"/>
                      <a:pt x="117" y="47"/>
                    </a:cubicBezTo>
                    <a:cubicBezTo>
                      <a:pt x="118" y="47"/>
                      <a:pt x="119" y="47"/>
                      <a:pt x="119" y="45"/>
                    </a:cubicBezTo>
                    <a:cubicBezTo>
                      <a:pt x="119" y="43"/>
                      <a:pt x="119" y="41"/>
                      <a:pt x="119" y="38"/>
                    </a:cubicBezTo>
                    <a:cubicBezTo>
                      <a:pt x="118" y="35"/>
                      <a:pt x="120" y="23"/>
                      <a:pt x="122" y="19"/>
                    </a:cubicBezTo>
                    <a:cubicBezTo>
                      <a:pt x="122" y="18"/>
                      <a:pt x="122" y="18"/>
                      <a:pt x="121" y="19"/>
                    </a:cubicBezTo>
                    <a:cubicBezTo>
                      <a:pt x="119" y="13"/>
                      <a:pt x="118" y="11"/>
                      <a:pt x="124" y="9"/>
                    </a:cubicBezTo>
                    <a:cubicBezTo>
                      <a:pt x="126" y="9"/>
                      <a:pt x="126" y="8"/>
                      <a:pt x="128" y="9"/>
                    </a:cubicBezTo>
                    <a:cubicBezTo>
                      <a:pt x="132" y="11"/>
                      <a:pt x="134" y="17"/>
                      <a:pt x="135" y="22"/>
                    </a:cubicBezTo>
                    <a:cubicBezTo>
                      <a:pt x="135" y="23"/>
                      <a:pt x="135" y="24"/>
                      <a:pt x="135" y="25"/>
                    </a:cubicBezTo>
                    <a:cubicBezTo>
                      <a:pt x="135" y="26"/>
                      <a:pt x="136" y="27"/>
                      <a:pt x="136" y="29"/>
                    </a:cubicBezTo>
                    <a:cubicBezTo>
                      <a:pt x="135" y="29"/>
                      <a:pt x="135" y="29"/>
                      <a:pt x="134" y="30"/>
                    </a:cubicBezTo>
                    <a:cubicBezTo>
                      <a:pt x="135" y="35"/>
                      <a:pt x="130" y="39"/>
                      <a:pt x="128" y="42"/>
                    </a:cubicBezTo>
                    <a:cubicBezTo>
                      <a:pt x="128" y="44"/>
                      <a:pt x="127" y="46"/>
                      <a:pt x="127" y="48"/>
                    </a:cubicBezTo>
                    <a:cubicBezTo>
                      <a:pt x="127" y="48"/>
                      <a:pt x="126" y="49"/>
                      <a:pt x="126" y="50"/>
                    </a:cubicBezTo>
                    <a:cubicBezTo>
                      <a:pt x="128" y="53"/>
                      <a:pt x="126" y="59"/>
                      <a:pt x="124" y="63"/>
                    </a:cubicBezTo>
                    <a:cubicBezTo>
                      <a:pt x="123" y="66"/>
                      <a:pt x="124" y="69"/>
                      <a:pt x="123" y="74"/>
                    </a:cubicBezTo>
                    <a:cubicBezTo>
                      <a:pt x="122" y="78"/>
                      <a:pt x="117" y="84"/>
                      <a:pt x="114" y="85"/>
                    </a:cubicBezTo>
                    <a:cubicBezTo>
                      <a:pt x="109" y="88"/>
                      <a:pt x="100" y="78"/>
                      <a:pt x="96" y="85"/>
                    </a:cubicBezTo>
                    <a:cubicBezTo>
                      <a:pt x="95" y="86"/>
                      <a:pt x="95" y="89"/>
                      <a:pt x="94" y="91"/>
                    </a:cubicBezTo>
                    <a:cubicBezTo>
                      <a:pt x="94" y="98"/>
                      <a:pt x="94" y="106"/>
                      <a:pt x="94" y="113"/>
                    </a:cubicBezTo>
                    <a:cubicBezTo>
                      <a:pt x="94" y="119"/>
                      <a:pt x="93" y="124"/>
                      <a:pt x="92" y="129"/>
                    </a:cubicBezTo>
                    <a:cubicBezTo>
                      <a:pt x="92" y="130"/>
                      <a:pt x="92" y="142"/>
                      <a:pt x="92" y="142"/>
                    </a:cubicBezTo>
                    <a:cubicBezTo>
                      <a:pt x="92" y="143"/>
                      <a:pt x="89" y="153"/>
                      <a:pt x="90" y="154"/>
                    </a:cubicBezTo>
                    <a:cubicBezTo>
                      <a:pt x="88" y="155"/>
                      <a:pt x="87" y="158"/>
                      <a:pt x="86" y="160"/>
                    </a:cubicBezTo>
                    <a:cubicBezTo>
                      <a:pt x="86" y="162"/>
                      <a:pt x="86" y="164"/>
                      <a:pt x="86" y="166"/>
                    </a:cubicBezTo>
                    <a:cubicBezTo>
                      <a:pt x="84" y="168"/>
                      <a:pt x="84" y="170"/>
                      <a:pt x="83" y="172"/>
                    </a:cubicBezTo>
                    <a:cubicBezTo>
                      <a:pt x="83" y="173"/>
                      <a:pt x="80" y="175"/>
                      <a:pt x="79" y="176"/>
                    </a:cubicBezTo>
                    <a:cubicBezTo>
                      <a:pt x="78" y="177"/>
                      <a:pt x="72" y="173"/>
                      <a:pt x="71" y="171"/>
                    </a:cubicBezTo>
                    <a:cubicBezTo>
                      <a:pt x="71" y="170"/>
                      <a:pt x="69" y="168"/>
                      <a:pt x="69" y="166"/>
                    </a:cubicBezTo>
                    <a:cubicBezTo>
                      <a:pt x="68" y="165"/>
                      <a:pt x="68" y="163"/>
                      <a:pt x="69" y="162"/>
                    </a:cubicBezTo>
                    <a:cubicBezTo>
                      <a:pt x="67" y="158"/>
                      <a:pt x="65" y="149"/>
                      <a:pt x="61" y="149"/>
                    </a:cubicBezTo>
                    <a:cubicBezTo>
                      <a:pt x="61" y="156"/>
                      <a:pt x="61" y="162"/>
                      <a:pt x="60" y="169"/>
                    </a:cubicBezTo>
                    <a:cubicBezTo>
                      <a:pt x="61" y="171"/>
                      <a:pt x="61" y="172"/>
                      <a:pt x="61" y="174"/>
                    </a:cubicBezTo>
                    <a:cubicBezTo>
                      <a:pt x="60" y="177"/>
                      <a:pt x="59" y="180"/>
                      <a:pt x="58" y="183"/>
                    </a:cubicBezTo>
                    <a:cubicBezTo>
                      <a:pt x="58" y="188"/>
                      <a:pt x="58" y="194"/>
                      <a:pt x="58" y="199"/>
                    </a:cubicBezTo>
                    <a:cubicBezTo>
                      <a:pt x="58" y="209"/>
                      <a:pt x="61" y="222"/>
                      <a:pt x="52" y="223"/>
                    </a:cubicBezTo>
                    <a:cubicBezTo>
                      <a:pt x="51" y="221"/>
                      <a:pt x="48" y="222"/>
                      <a:pt x="47" y="220"/>
                    </a:cubicBezTo>
                    <a:cubicBezTo>
                      <a:pt x="47" y="218"/>
                      <a:pt x="47" y="217"/>
                      <a:pt x="47" y="215"/>
                    </a:cubicBezTo>
                    <a:cubicBezTo>
                      <a:pt x="46" y="213"/>
                      <a:pt x="45" y="212"/>
                      <a:pt x="45" y="211"/>
                    </a:cubicBezTo>
                    <a:cubicBezTo>
                      <a:pt x="43" y="207"/>
                      <a:pt x="45" y="202"/>
                      <a:pt x="44" y="198"/>
                    </a:cubicBezTo>
                    <a:cubicBezTo>
                      <a:pt x="43" y="190"/>
                      <a:pt x="43" y="178"/>
                      <a:pt x="44" y="170"/>
                    </a:cubicBezTo>
                    <a:cubicBezTo>
                      <a:pt x="46" y="163"/>
                      <a:pt x="43" y="156"/>
                      <a:pt x="46" y="152"/>
                    </a:cubicBezTo>
                    <a:cubicBezTo>
                      <a:pt x="45" y="150"/>
                      <a:pt x="44" y="148"/>
                      <a:pt x="41" y="148"/>
                    </a:cubicBezTo>
                    <a:cubicBezTo>
                      <a:pt x="39" y="148"/>
                      <a:pt x="37" y="150"/>
                      <a:pt x="36" y="150"/>
                    </a:cubicBezTo>
                    <a:cubicBezTo>
                      <a:pt x="33" y="151"/>
                      <a:pt x="29" y="151"/>
                      <a:pt x="27" y="153"/>
                    </a:cubicBezTo>
                    <a:cubicBezTo>
                      <a:pt x="26" y="157"/>
                      <a:pt x="10" y="158"/>
                      <a:pt x="6" y="155"/>
                    </a:cubicBezTo>
                    <a:cubicBezTo>
                      <a:pt x="5" y="154"/>
                      <a:pt x="5" y="153"/>
                      <a:pt x="5" y="151"/>
                    </a:cubicBezTo>
                    <a:cubicBezTo>
                      <a:pt x="4" y="151"/>
                      <a:pt x="3" y="150"/>
                      <a:pt x="2" y="149"/>
                    </a:cubicBezTo>
                    <a:cubicBezTo>
                      <a:pt x="1" y="146"/>
                      <a:pt x="2" y="142"/>
                      <a:pt x="1" y="139"/>
                    </a:cubicBezTo>
                    <a:cubicBezTo>
                      <a:pt x="1" y="136"/>
                      <a:pt x="0" y="134"/>
                      <a:pt x="0" y="132"/>
                    </a:cubicBezTo>
                    <a:cubicBezTo>
                      <a:pt x="1" y="130"/>
                      <a:pt x="2" y="127"/>
                      <a:pt x="2" y="126"/>
                    </a:cubicBezTo>
                    <a:cubicBezTo>
                      <a:pt x="2" y="125"/>
                      <a:pt x="2" y="116"/>
                      <a:pt x="2" y="115"/>
                    </a:cubicBezTo>
                    <a:cubicBezTo>
                      <a:pt x="3" y="111"/>
                      <a:pt x="5" y="107"/>
                      <a:pt x="7" y="105"/>
                    </a:cubicBezTo>
                    <a:cubicBezTo>
                      <a:pt x="7" y="102"/>
                      <a:pt x="7" y="98"/>
                      <a:pt x="7" y="95"/>
                    </a:cubicBezTo>
                    <a:cubicBezTo>
                      <a:pt x="8" y="94"/>
                      <a:pt x="9" y="93"/>
                      <a:pt x="10" y="92"/>
                    </a:cubicBezTo>
                    <a:cubicBezTo>
                      <a:pt x="11" y="89"/>
                      <a:pt x="10" y="86"/>
                      <a:pt x="11" y="84"/>
                    </a:cubicBezTo>
                    <a:cubicBezTo>
                      <a:pt x="12" y="82"/>
                      <a:pt x="10" y="71"/>
                      <a:pt x="11" y="68"/>
                    </a:cubicBezTo>
                    <a:cubicBezTo>
                      <a:pt x="11" y="66"/>
                      <a:pt x="11" y="64"/>
                      <a:pt x="10" y="62"/>
                    </a:cubicBezTo>
                    <a:cubicBezTo>
                      <a:pt x="11" y="61"/>
                      <a:pt x="14" y="51"/>
                      <a:pt x="14" y="50"/>
                    </a:cubicBezTo>
                    <a:cubicBezTo>
                      <a:pt x="15" y="50"/>
                      <a:pt x="15" y="50"/>
                      <a:pt x="15" y="50"/>
                    </a:cubicBezTo>
                    <a:cubicBezTo>
                      <a:pt x="17" y="47"/>
                      <a:pt x="23" y="32"/>
                      <a:pt x="30" y="38"/>
                    </a:cubicBezTo>
                    <a:cubicBezTo>
                      <a:pt x="37" y="45"/>
                      <a:pt x="27" y="48"/>
                      <a:pt x="29" y="53"/>
                    </a:cubicBezTo>
                    <a:cubicBezTo>
                      <a:pt x="30" y="57"/>
                      <a:pt x="31" y="60"/>
                      <a:pt x="30" y="65"/>
                    </a:cubicBezTo>
                    <a:cubicBezTo>
                      <a:pt x="30" y="66"/>
                      <a:pt x="30" y="66"/>
                      <a:pt x="30" y="66"/>
                    </a:cubicBezTo>
                    <a:cubicBezTo>
                      <a:pt x="30" y="68"/>
                      <a:pt x="29" y="69"/>
                      <a:pt x="28" y="70"/>
                    </a:cubicBezTo>
                    <a:cubicBezTo>
                      <a:pt x="28" y="71"/>
                      <a:pt x="28" y="73"/>
                      <a:pt x="28" y="74"/>
                    </a:cubicBezTo>
                    <a:cubicBezTo>
                      <a:pt x="27" y="80"/>
                      <a:pt x="28" y="80"/>
                      <a:pt x="25" y="84"/>
                    </a:cubicBezTo>
                    <a:cubicBezTo>
                      <a:pt x="25" y="86"/>
                      <a:pt x="26" y="87"/>
                      <a:pt x="27" y="88"/>
                    </a:cubicBezTo>
                    <a:cubicBezTo>
                      <a:pt x="27" y="90"/>
                      <a:pt x="28" y="98"/>
                      <a:pt x="29" y="100"/>
                    </a:cubicBezTo>
                    <a:cubicBezTo>
                      <a:pt x="31" y="100"/>
                      <a:pt x="34" y="99"/>
                      <a:pt x="35" y="98"/>
                    </a:cubicBezTo>
                    <a:cubicBezTo>
                      <a:pt x="36" y="98"/>
                      <a:pt x="37" y="98"/>
                      <a:pt x="38" y="98"/>
                    </a:cubicBezTo>
                    <a:cubicBezTo>
                      <a:pt x="40" y="95"/>
                      <a:pt x="45" y="93"/>
                      <a:pt x="47" y="90"/>
                    </a:cubicBezTo>
                    <a:cubicBezTo>
                      <a:pt x="48" y="89"/>
                      <a:pt x="51" y="87"/>
                      <a:pt x="49" y="86"/>
                    </a:cubicBezTo>
                    <a:cubicBezTo>
                      <a:pt x="50" y="85"/>
                      <a:pt x="51" y="84"/>
                      <a:pt x="52" y="82"/>
                    </a:cubicBezTo>
                    <a:cubicBezTo>
                      <a:pt x="53" y="76"/>
                      <a:pt x="50" y="69"/>
                      <a:pt x="49" y="64"/>
                    </a:cubicBezTo>
                    <a:cubicBezTo>
                      <a:pt x="49" y="64"/>
                      <a:pt x="49" y="55"/>
                      <a:pt x="49" y="54"/>
                    </a:cubicBezTo>
                    <a:cubicBezTo>
                      <a:pt x="48" y="51"/>
                      <a:pt x="51" y="44"/>
                      <a:pt x="51" y="41"/>
                    </a:cubicBezTo>
                    <a:cubicBezTo>
                      <a:pt x="52" y="37"/>
                      <a:pt x="50" y="34"/>
                      <a:pt x="50" y="31"/>
                    </a:cubicBezTo>
                    <a:cubicBezTo>
                      <a:pt x="50" y="29"/>
                      <a:pt x="52" y="28"/>
                      <a:pt x="50" y="26"/>
                    </a:cubicBezTo>
                    <a:cubicBezTo>
                      <a:pt x="50" y="25"/>
                      <a:pt x="52" y="18"/>
                      <a:pt x="52" y="18"/>
                    </a:cubicBezTo>
                    <a:cubicBezTo>
                      <a:pt x="54" y="13"/>
                      <a:pt x="58" y="0"/>
                      <a:pt x="66" y="4"/>
                    </a:cubicBezTo>
                    <a:cubicBezTo>
                      <a:pt x="68" y="5"/>
                      <a:pt x="69" y="7"/>
                      <a:pt x="70" y="10"/>
                    </a:cubicBezTo>
                    <a:cubicBezTo>
                      <a:pt x="71" y="11"/>
                      <a:pt x="72" y="13"/>
                      <a:pt x="72" y="14"/>
                    </a:cubicBezTo>
                    <a:cubicBezTo>
                      <a:pt x="74" y="21"/>
                      <a:pt x="69" y="27"/>
                      <a:pt x="69" y="34"/>
                    </a:cubicBezTo>
                    <a:cubicBezTo>
                      <a:pt x="69" y="36"/>
                      <a:pt x="68" y="40"/>
                      <a:pt x="67" y="43"/>
                    </a:cubicBezTo>
                    <a:cubicBezTo>
                      <a:pt x="66" y="45"/>
                      <a:pt x="67" y="50"/>
                      <a:pt x="66" y="53"/>
                    </a:cubicBezTo>
                    <a:cubicBezTo>
                      <a:pt x="66" y="54"/>
                      <a:pt x="65" y="55"/>
                      <a:pt x="65" y="55"/>
                    </a:cubicBezTo>
                    <a:cubicBezTo>
                      <a:pt x="64" y="60"/>
                      <a:pt x="64" y="64"/>
                      <a:pt x="64" y="68"/>
                    </a:cubicBezTo>
                    <a:cubicBezTo>
                      <a:pt x="63" y="70"/>
                      <a:pt x="63" y="71"/>
                      <a:pt x="62" y="73"/>
                    </a:cubicBezTo>
                    <a:cubicBezTo>
                      <a:pt x="60" y="80"/>
                      <a:pt x="63" y="94"/>
                      <a:pt x="65" y="97"/>
                    </a:cubicBezTo>
                    <a:cubicBezTo>
                      <a:pt x="68" y="97"/>
                      <a:pt x="68" y="102"/>
                      <a:pt x="69" y="105"/>
                    </a:cubicBezTo>
                    <a:cubicBezTo>
                      <a:pt x="71" y="109"/>
                      <a:pt x="75" y="116"/>
                      <a:pt x="72" y="121"/>
                    </a:cubicBezTo>
                    <a:cubicBezTo>
                      <a:pt x="71" y="123"/>
                      <a:pt x="70" y="124"/>
                      <a:pt x="69" y="126"/>
                    </a:cubicBezTo>
                    <a:cubicBezTo>
                      <a:pt x="69" y="128"/>
                      <a:pt x="69" y="129"/>
                      <a:pt x="69" y="131"/>
                    </a:cubicBezTo>
                    <a:cubicBezTo>
                      <a:pt x="68" y="132"/>
                      <a:pt x="67" y="133"/>
                      <a:pt x="67" y="135"/>
                    </a:cubicBezTo>
                    <a:cubicBezTo>
                      <a:pt x="66" y="137"/>
                      <a:pt x="63" y="138"/>
                      <a:pt x="62" y="139"/>
                    </a:cubicBezTo>
                    <a:cubicBezTo>
                      <a:pt x="61" y="143"/>
                      <a:pt x="68" y="149"/>
                      <a:pt x="70" y="151"/>
                    </a:cubicBezTo>
                    <a:cubicBezTo>
                      <a:pt x="71" y="151"/>
                      <a:pt x="72" y="151"/>
                      <a:pt x="72" y="151"/>
                    </a:cubicBezTo>
                    <a:cubicBezTo>
                      <a:pt x="72" y="152"/>
                      <a:pt x="73" y="153"/>
                      <a:pt x="74" y="153"/>
                    </a:cubicBezTo>
                    <a:cubicBezTo>
                      <a:pt x="74" y="153"/>
                      <a:pt x="74" y="153"/>
                      <a:pt x="74" y="153"/>
                    </a:cubicBezTo>
                    <a:cubicBezTo>
                      <a:pt x="75" y="154"/>
                      <a:pt x="76" y="156"/>
                      <a:pt x="78" y="155"/>
                    </a:cubicBezTo>
                    <a:cubicBezTo>
                      <a:pt x="78" y="150"/>
                      <a:pt x="81" y="144"/>
                      <a:pt x="82" y="139"/>
                    </a:cubicBezTo>
                    <a:cubicBezTo>
                      <a:pt x="83" y="135"/>
                      <a:pt x="83" y="121"/>
                      <a:pt x="83" y="114"/>
                    </a:cubicBezTo>
                    <a:cubicBezTo>
                      <a:pt x="82" y="111"/>
                      <a:pt x="84" y="107"/>
                      <a:pt x="85" y="105"/>
                    </a:cubicBezTo>
                    <a:cubicBezTo>
                      <a:pt x="85" y="102"/>
                      <a:pt x="85" y="100"/>
                      <a:pt x="85" y="97"/>
                    </a:cubicBezTo>
                    <a:cubicBezTo>
                      <a:pt x="86" y="96"/>
                      <a:pt x="86" y="94"/>
                      <a:pt x="86" y="93"/>
                    </a:cubicBezTo>
                    <a:cubicBezTo>
                      <a:pt x="87" y="90"/>
                      <a:pt x="85" y="86"/>
                      <a:pt x="85" y="84"/>
                    </a:cubicBezTo>
                    <a:cubicBezTo>
                      <a:pt x="82" y="83"/>
                      <a:pt x="77" y="83"/>
                      <a:pt x="75" y="85"/>
                    </a:cubicBezTo>
                    <a:cubicBezTo>
                      <a:pt x="73" y="86"/>
                      <a:pt x="74" y="87"/>
                      <a:pt x="72" y="88"/>
                    </a:cubicBezTo>
                    <a:cubicBezTo>
                      <a:pt x="70" y="89"/>
                      <a:pt x="70" y="87"/>
                      <a:pt x="69" y="89"/>
                    </a:cubicBezTo>
                    <a:cubicBezTo>
                      <a:pt x="69" y="90"/>
                      <a:pt x="67" y="91"/>
                      <a:pt x="66" y="91"/>
                    </a:cubicBezTo>
                    <a:cubicBezTo>
                      <a:pt x="65" y="91"/>
                      <a:pt x="64" y="91"/>
                      <a:pt x="64" y="90"/>
                    </a:cubicBezTo>
                    <a:cubicBezTo>
                      <a:pt x="63" y="88"/>
                      <a:pt x="64" y="87"/>
                      <a:pt x="64" y="85"/>
                    </a:cubicBezTo>
                    <a:cubicBezTo>
                      <a:pt x="66" y="85"/>
                      <a:pt x="67" y="83"/>
                      <a:pt x="69" y="81"/>
                    </a:cubicBezTo>
                    <a:cubicBezTo>
                      <a:pt x="70" y="81"/>
                      <a:pt x="71" y="81"/>
                      <a:pt x="71" y="81"/>
                    </a:cubicBezTo>
                    <a:cubicBezTo>
                      <a:pt x="76" y="80"/>
                      <a:pt x="82" y="80"/>
                      <a:pt x="85" y="76"/>
                    </a:cubicBezTo>
                    <a:cubicBezTo>
                      <a:pt x="84" y="72"/>
                      <a:pt x="86" y="59"/>
                      <a:pt x="87" y="54"/>
                    </a:cubicBezTo>
                    <a:cubicBezTo>
                      <a:pt x="87" y="52"/>
                      <a:pt x="87" y="49"/>
                      <a:pt x="87" y="47"/>
                    </a:cubicBezTo>
                    <a:cubicBezTo>
                      <a:pt x="88" y="40"/>
                      <a:pt x="86" y="30"/>
                      <a:pt x="87" y="24"/>
                    </a:cubicBezTo>
                    <a:cubicBezTo>
                      <a:pt x="87" y="20"/>
                      <a:pt x="90" y="16"/>
                      <a:pt x="91" y="12"/>
                    </a:cubicBezTo>
                    <a:cubicBezTo>
                      <a:pt x="89" y="10"/>
                      <a:pt x="89" y="8"/>
                      <a:pt x="89" y="4"/>
                    </a:cubicBezTo>
                    <a:cubicBezTo>
                      <a:pt x="90" y="3"/>
                      <a:pt x="93" y="3"/>
                      <a:pt x="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0" name="Freeform 60">
                <a:extLst>
                  <a:ext uri="{FF2B5EF4-FFF2-40B4-BE49-F238E27FC236}">
                    <a16:creationId xmlns:a16="http://schemas.microsoft.com/office/drawing/2014/main" id="{03104D65-AEF8-41FF-B855-605C62838E4A}"/>
                  </a:ext>
                </a:extLst>
              </p:cNvPr>
              <p:cNvSpPr/>
              <p:nvPr/>
            </p:nvSpPr>
            <p:spPr bwMode="auto">
              <a:xfrm>
                <a:off x="4600576" y="3017838"/>
                <a:ext cx="358775" cy="234950"/>
              </a:xfrm>
              <a:custGeom>
                <a:avLst/>
                <a:gdLst>
                  <a:gd name="T0" fmla="*/ 47 w 118"/>
                  <a:gd name="T1" fmla="*/ 0 h 77"/>
                  <a:gd name="T2" fmla="*/ 52 w 118"/>
                  <a:gd name="T3" fmla="*/ 3 h 77"/>
                  <a:gd name="T4" fmla="*/ 53 w 118"/>
                  <a:gd name="T5" fmla="*/ 4 h 77"/>
                  <a:gd name="T6" fmla="*/ 65 w 118"/>
                  <a:gd name="T7" fmla="*/ 8 h 77"/>
                  <a:gd name="T8" fmla="*/ 71 w 118"/>
                  <a:gd name="T9" fmla="*/ 9 h 77"/>
                  <a:gd name="T10" fmla="*/ 74 w 118"/>
                  <a:gd name="T11" fmla="*/ 11 h 77"/>
                  <a:gd name="T12" fmla="*/ 88 w 118"/>
                  <a:gd name="T13" fmla="*/ 19 h 77"/>
                  <a:gd name="T14" fmla="*/ 88 w 118"/>
                  <a:gd name="T15" fmla="*/ 38 h 77"/>
                  <a:gd name="T16" fmla="*/ 79 w 118"/>
                  <a:gd name="T17" fmla="*/ 48 h 77"/>
                  <a:gd name="T18" fmla="*/ 65 w 118"/>
                  <a:gd name="T19" fmla="*/ 57 h 77"/>
                  <a:gd name="T20" fmla="*/ 70 w 118"/>
                  <a:gd name="T21" fmla="*/ 59 h 77"/>
                  <a:gd name="T22" fmla="*/ 86 w 118"/>
                  <a:gd name="T23" fmla="*/ 60 h 77"/>
                  <a:gd name="T24" fmla="*/ 93 w 118"/>
                  <a:gd name="T25" fmla="*/ 59 h 77"/>
                  <a:gd name="T26" fmla="*/ 113 w 118"/>
                  <a:gd name="T27" fmla="*/ 64 h 77"/>
                  <a:gd name="T28" fmla="*/ 116 w 118"/>
                  <a:gd name="T29" fmla="*/ 75 h 77"/>
                  <a:gd name="T30" fmla="*/ 101 w 118"/>
                  <a:gd name="T31" fmla="*/ 75 h 77"/>
                  <a:gd name="T32" fmla="*/ 88 w 118"/>
                  <a:gd name="T33" fmla="*/ 76 h 77"/>
                  <a:gd name="T34" fmla="*/ 76 w 118"/>
                  <a:gd name="T35" fmla="*/ 75 h 77"/>
                  <a:gd name="T36" fmla="*/ 50 w 118"/>
                  <a:gd name="T37" fmla="*/ 75 h 77"/>
                  <a:gd name="T38" fmla="*/ 44 w 118"/>
                  <a:gd name="T39" fmla="*/ 75 h 77"/>
                  <a:gd name="T40" fmla="*/ 34 w 118"/>
                  <a:gd name="T41" fmla="*/ 77 h 77"/>
                  <a:gd name="T42" fmla="*/ 23 w 118"/>
                  <a:gd name="T43" fmla="*/ 75 h 77"/>
                  <a:gd name="T44" fmla="*/ 16 w 118"/>
                  <a:gd name="T45" fmla="*/ 69 h 77"/>
                  <a:gd name="T46" fmla="*/ 18 w 118"/>
                  <a:gd name="T47" fmla="*/ 65 h 77"/>
                  <a:gd name="T48" fmla="*/ 56 w 118"/>
                  <a:gd name="T49" fmla="*/ 54 h 77"/>
                  <a:gd name="T50" fmla="*/ 61 w 118"/>
                  <a:gd name="T51" fmla="*/ 48 h 77"/>
                  <a:gd name="T52" fmla="*/ 68 w 118"/>
                  <a:gd name="T53" fmla="*/ 42 h 77"/>
                  <a:gd name="T54" fmla="*/ 60 w 118"/>
                  <a:gd name="T55" fmla="*/ 29 h 77"/>
                  <a:gd name="T56" fmla="*/ 50 w 118"/>
                  <a:gd name="T57" fmla="*/ 26 h 77"/>
                  <a:gd name="T58" fmla="*/ 48 w 118"/>
                  <a:gd name="T59" fmla="*/ 25 h 77"/>
                  <a:gd name="T60" fmla="*/ 40 w 118"/>
                  <a:gd name="T61" fmla="*/ 31 h 77"/>
                  <a:gd name="T62" fmla="*/ 20 w 118"/>
                  <a:gd name="T63" fmla="*/ 47 h 77"/>
                  <a:gd name="T64" fmla="*/ 9 w 118"/>
                  <a:gd name="T65" fmla="*/ 53 h 77"/>
                  <a:gd name="T66" fmla="*/ 3 w 118"/>
                  <a:gd name="T67" fmla="*/ 53 h 77"/>
                  <a:gd name="T68" fmla="*/ 0 w 118"/>
                  <a:gd name="T69" fmla="*/ 48 h 77"/>
                  <a:gd name="T70" fmla="*/ 18 w 118"/>
                  <a:gd name="T71" fmla="*/ 33 h 77"/>
                  <a:gd name="T72" fmla="*/ 21 w 118"/>
                  <a:gd name="T73" fmla="*/ 30 h 77"/>
                  <a:gd name="T74" fmla="*/ 24 w 118"/>
                  <a:gd name="T75" fmla="*/ 29 h 77"/>
                  <a:gd name="T76" fmla="*/ 26 w 118"/>
                  <a:gd name="T77" fmla="*/ 27 h 77"/>
                  <a:gd name="T78" fmla="*/ 34 w 118"/>
                  <a:gd name="T79" fmla="*/ 14 h 77"/>
                  <a:gd name="T80" fmla="*/ 31 w 118"/>
                  <a:gd name="T8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77">
                    <a:moveTo>
                      <a:pt x="38" y="0"/>
                    </a:moveTo>
                    <a:cubicBezTo>
                      <a:pt x="42" y="1"/>
                      <a:pt x="44" y="0"/>
                      <a:pt x="47" y="0"/>
                    </a:cubicBezTo>
                    <a:cubicBezTo>
                      <a:pt x="49" y="1"/>
                      <a:pt x="50" y="2"/>
                      <a:pt x="51" y="3"/>
                    </a:cubicBezTo>
                    <a:cubicBezTo>
                      <a:pt x="52" y="3"/>
                      <a:pt x="52" y="3"/>
                      <a:pt x="52" y="3"/>
                    </a:cubicBezTo>
                    <a:cubicBezTo>
                      <a:pt x="53" y="3"/>
                      <a:pt x="52" y="4"/>
                      <a:pt x="53" y="4"/>
                    </a:cubicBezTo>
                    <a:cubicBezTo>
                      <a:pt x="53" y="4"/>
                      <a:pt x="53" y="4"/>
                      <a:pt x="53" y="4"/>
                    </a:cubicBezTo>
                    <a:cubicBezTo>
                      <a:pt x="55" y="4"/>
                      <a:pt x="61" y="6"/>
                      <a:pt x="62" y="6"/>
                    </a:cubicBezTo>
                    <a:cubicBezTo>
                      <a:pt x="63" y="6"/>
                      <a:pt x="64" y="8"/>
                      <a:pt x="65" y="8"/>
                    </a:cubicBezTo>
                    <a:cubicBezTo>
                      <a:pt x="66" y="8"/>
                      <a:pt x="70" y="9"/>
                      <a:pt x="70" y="9"/>
                    </a:cubicBezTo>
                    <a:cubicBezTo>
                      <a:pt x="70" y="9"/>
                      <a:pt x="70" y="9"/>
                      <a:pt x="71" y="9"/>
                    </a:cubicBezTo>
                    <a:cubicBezTo>
                      <a:pt x="71" y="9"/>
                      <a:pt x="72" y="10"/>
                      <a:pt x="72" y="11"/>
                    </a:cubicBezTo>
                    <a:cubicBezTo>
                      <a:pt x="73" y="11"/>
                      <a:pt x="73" y="10"/>
                      <a:pt x="74" y="11"/>
                    </a:cubicBezTo>
                    <a:cubicBezTo>
                      <a:pt x="75" y="12"/>
                      <a:pt x="76" y="13"/>
                      <a:pt x="78" y="14"/>
                    </a:cubicBezTo>
                    <a:cubicBezTo>
                      <a:pt x="80" y="15"/>
                      <a:pt x="86" y="16"/>
                      <a:pt x="88" y="19"/>
                    </a:cubicBezTo>
                    <a:cubicBezTo>
                      <a:pt x="89" y="21"/>
                      <a:pt x="88" y="30"/>
                      <a:pt x="88" y="31"/>
                    </a:cubicBezTo>
                    <a:cubicBezTo>
                      <a:pt x="88" y="33"/>
                      <a:pt x="88" y="36"/>
                      <a:pt x="88" y="38"/>
                    </a:cubicBezTo>
                    <a:cubicBezTo>
                      <a:pt x="87" y="40"/>
                      <a:pt x="86" y="43"/>
                      <a:pt x="84" y="44"/>
                    </a:cubicBezTo>
                    <a:cubicBezTo>
                      <a:pt x="82" y="46"/>
                      <a:pt x="80" y="45"/>
                      <a:pt x="79" y="48"/>
                    </a:cubicBezTo>
                    <a:cubicBezTo>
                      <a:pt x="77" y="48"/>
                      <a:pt x="65" y="53"/>
                      <a:pt x="65" y="57"/>
                    </a:cubicBezTo>
                    <a:cubicBezTo>
                      <a:pt x="65" y="57"/>
                      <a:pt x="65" y="57"/>
                      <a:pt x="65" y="57"/>
                    </a:cubicBezTo>
                    <a:cubicBezTo>
                      <a:pt x="65" y="58"/>
                      <a:pt x="65" y="58"/>
                      <a:pt x="66" y="59"/>
                    </a:cubicBezTo>
                    <a:cubicBezTo>
                      <a:pt x="66" y="59"/>
                      <a:pt x="70" y="59"/>
                      <a:pt x="70" y="59"/>
                    </a:cubicBezTo>
                    <a:cubicBezTo>
                      <a:pt x="72" y="60"/>
                      <a:pt x="81" y="57"/>
                      <a:pt x="85" y="59"/>
                    </a:cubicBezTo>
                    <a:cubicBezTo>
                      <a:pt x="85" y="59"/>
                      <a:pt x="86" y="59"/>
                      <a:pt x="86" y="60"/>
                    </a:cubicBezTo>
                    <a:cubicBezTo>
                      <a:pt x="92" y="59"/>
                      <a:pt x="92" y="59"/>
                      <a:pt x="92" y="59"/>
                    </a:cubicBezTo>
                    <a:cubicBezTo>
                      <a:pt x="92" y="59"/>
                      <a:pt x="92" y="59"/>
                      <a:pt x="93" y="59"/>
                    </a:cubicBezTo>
                    <a:cubicBezTo>
                      <a:pt x="94" y="61"/>
                      <a:pt x="100" y="62"/>
                      <a:pt x="102" y="60"/>
                    </a:cubicBezTo>
                    <a:cubicBezTo>
                      <a:pt x="105" y="61"/>
                      <a:pt x="110" y="61"/>
                      <a:pt x="113" y="64"/>
                    </a:cubicBezTo>
                    <a:cubicBezTo>
                      <a:pt x="114" y="65"/>
                      <a:pt x="116" y="69"/>
                      <a:pt x="118" y="71"/>
                    </a:cubicBezTo>
                    <a:cubicBezTo>
                      <a:pt x="117" y="72"/>
                      <a:pt x="116" y="74"/>
                      <a:pt x="116" y="75"/>
                    </a:cubicBezTo>
                    <a:cubicBezTo>
                      <a:pt x="114" y="76"/>
                      <a:pt x="108" y="76"/>
                      <a:pt x="106" y="75"/>
                    </a:cubicBezTo>
                    <a:cubicBezTo>
                      <a:pt x="104" y="75"/>
                      <a:pt x="103" y="75"/>
                      <a:pt x="101" y="75"/>
                    </a:cubicBezTo>
                    <a:cubicBezTo>
                      <a:pt x="101" y="75"/>
                      <a:pt x="100" y="74"/>
                      <a:pt x="99" y="75"/>
                    </a:cubicBezTo>
                    <a:cubicBezTo>
                      <a:pt x="97" y="76"/>
                      <a:pt x="90" y="76"/>
                      <a:pt x="88" y="76"/>
                    </a:cubicBezTo>
                    <a:cubicBezTo>
                      <a:pt x="87" y="76"/>
                      <a:pt x="83" y="75"/>
                      <a:pt x="82" y="76"/>
                    </a:cubicBezTo>
                    <a:cubicBezTo>
                      <a:pt x="81" y="76"/>
                      <a:pt x="78" y="74"/>
                      <a:pt x="76" y="75"/>
                    </a:cubicBezTo>
                    <a:cubicBezTo>
                      <a:pt x="74" y="75"/>
                      <a:pt x="65" y="74"/>
                      <a:pt x="61" y="75"/>
                    </a:cubicBezTo>
                    <a:cubicBezTo>
                      <a:pt x="60" y="75"/>
                      <a:pt x="53" y="74"/>
                      <a:pt x="50" y="75"/>
                    </a:cubicBezTo>
                    <a:cubicBezTo>
                      <a:pt x="49" y="75"/>
                      <a:pt x="48" y="75"/>
                      <a:pt x="47" y="76"/>
                    </a:cubicBezTo>
                    <a:cubicBezTo>
                      <a:pt x="46" y="75"/>
                      <a:pt x="45" y="75"/>
                      <a:pt x="44" y="75"/>
                    </a:cubicBezTo>
                    <a:cubicBezTo>
                      <a:pt x="43" y="76"/>
                      <a:pt x="42" y="76"/>
                      <a:pt x="41" y="77"/>
                    </a:cubicBezTo>
                    <a:cubicBezTo>
                      <a:pt x="40" y="77"/>
                      <a:pt x="34" y="77"/>
                      <a:pt x="34" y="77"/>
                    </a:cubicBezTo>
                    <a:cubicBezTo>
                      <a:pt x="33" y="77"/>
                      <a:pt x="33" y="77"/>
                      <a:pt x="32" y="76"/>
                    </a:cubicBezTo>
                    <a:cubicBezTo>
                      <a:pt x="32" y="76"/>
                      <a:pt x="24" y="74"/>
                      <a:pt x="23" y="75"/>
                    </a:cubicBezTo>
                    <a:cubicBezTo>
                      <a:pt x="22" y="74"/>
                      <a:pt x="21" y="74"/>
                      <a:pt x="19" y="72"/>
                    </a:cubicBezTo>
                    <a:cubicBezTo>
                      <a:pt x="17" y="72"/>
                      <a:pt x="18" y="70"/>
                      <a:pt x="16" y="69"/>
                    </a:cubicBezTo>
                    <a:cubicBezTo>
                      <a:pt x="16" y="68"/>
                      <a:pt x="16" y="68"/>
                      <a:pt x="16" y="67"/>
                    </a:cubicBezTo>
                    <a:cubicBezTo>
                      <a:pt x="17" y="67"/>
                      <a:pt x="17" y="66"/>
                      <a:pt x="18" y="65"/>
                    </a:cubicBezTo>
                    <a:cubicBezTo>
                      <a:pt x="23" y="67"/>
                      <a:pt x="40" y="61"/>
                      <a:pt x="44" y="58"/>
                    </a:cubicBezTo>
                    <a:cubicBezTo>
                      <a:pt x="47" y="59"/>
                      <a:pt x="53" y="56"/>
                      <a:pt x="56" y="54"/>
                    </a:cubicBezTo>
                    <a:cubicBezTo>
                      <a:pt x="56" y="53"/>
                      <a:pt x="56" y="52"/>
                      <a:pt x="57" y="51"/>
                    </a:cubicBezTo>
                    <a:cubicBezTo>
                      <a:pt x="58" y="50"/>
                      <a:pt x="60" y="49"/>
                      <a:pt x="61" y="48"/>
                    </a:cubicBezTo>
                    <a:cubicBezTo>
                      <a:pt x="62" y="48"/>
                      <a:pt x="62" y="47"/>
                      <a:pt x="62" y="46"/>
                    </a:cubicBezTo>
                    <a:cubicBezTo>
                      <a:pt x="64" y="45"/>
                      <a:pt x="66" y="43"/>
                      <a:pt x="68" y="42"/>
                    </a:cubicBezTo>
                    <a:cubicBezTo>
                      <a:pt x="70" y="40"/>
                      <a:pt x="71" y="38"/>
                      <a:pt x="72" y="37"/>
                    </a:cubicBezTo>
                    <a:cubicBezTo>
                      <a:pt x="69" y="31"/>
                      <a:pt x="62" y="32"/>
                      <a:pt x="60" y="29"/>
                    </a:cubicBezTo>
                    <a:cubicBezTo>
                      <a:pt x="59" y="29"/>
                      <a:pt x="58" y="28"/>
                      <a:pt x="58" y="28"/>
                    </a:cubicBezTo>
                    <a:cubicBezTo>
                      <a:pt x="54" y="26"/>
                      <a:pt x="53" y="29"/>
                      <a:pt x="50" y="26"/>
                    </a:cubicBezTo>
                    <a:cubicBezTo>
                      <a:pt x="50" y="25"/>
                      <a:pt x="50" y="26"/>
                      <a:pt x="50" y="25"/>
                    </a:cubicBezTo>
                    <a:cubicBezTo>
                      <a:pt x="49" y="25"/>
                      <a:pt x="49" y="25"/>
                      <a:pt x="48" y="25"/>
                    </a:cubicBezTo>
                    <a:cubicBezTo>
                      <a:pt x="47" y="27"/>
                      <a:pt x="44" y="29"/>
                      <a:pt x="42" y="30"/>
                    </a:cubicBezTo>
                    <a:cubicBezTo>
                      <a:pt x="41" y="30"/>
                      <a:pt x="41" y="31"/>
                      <a:pt x="40" y="31"/>
                    </a:cubicBezTo>
                    <a:cubicBezTo>
                      <a:pt x="40" y="35"/>
                      <a:pt x="35" y="36"/>
                      <a:pt x="32" y="37"/>
                    </a:cubicBezTo>
                    <a:cubicBezTo>
                      <a:pt x="27" y="40"/>
                      <a:pt x="24" y="44"/>
                      <a:pt x="20" y="47"/>
                    </a:cubicBezTo>
                    <a:cubicBezTo>
                      <a:pt x="19" y="48"/>
                      <a:pt x="18" y="47"/>
                      <a:pt x="17" y="48"/>
                    </a:cubicBezTo>
                    <a:cubicBezTo>
                      <a:pt x="14" y="49"/>
                      <a:pt x="11" y="50"/>
                      <a:pt x="9" y="53"/>
                    </a:cubicBezTo>
                    <a:cubicBezTo>
                      <a:pt x="7" y="53"/>
                      <a:pt x="7" y="53"/>
                      <a:pt x="6" y="52"/>
                    </a:cubicBezTo>
                    <a:cubicBezTo>
                      <a:pt x="5" y="52"/>
                      <a:pt x="4" y="53"/>
                      <a:pt x="3" y="53"/>
                    </a:cubicBezTo>
                    <a:cubicBezTo>
                      <a:pt x="2" y="53"/>
                      <a:pt x="2" y="53"/>
                      <a:pt x="1" y="52"/>
                    </a:cubicBezTo>
                    <a:cubicBezTo>
                      <a:pt x="1" y="51"/>
                      <a:pt x="0" y="48"/>
                      <a:pt x="0" y="48"/>
                    </a:cubicBezTo>
                    <a:cubicBezTo>
                      <a:pt x="3" y="45"/>
                      <a:pt x="13" y="41"/>
                      <a:pt x="14" y="38"/>
                    </a:cubicBezTo>
                    <a:cubicBezTo>
                      <a:pt x="15" y="38"/>
                      <a:pt x="17" y="34"/>
                      <a:pt x="18" y="33"/>
                    </a:cubicBezTo>
                    <a:cubicBezTo>
                      <a:pt x="19" y="33"/>
                      <a:pt x="19" y="33"/>
                      <a:pt x="20" y="32"/>
                    </a:cubicBezTo>
                    <a:cubicBezTo>
                      <a:pt x="21" y="32"/>
                      <a:pt x="20" y="31"/>
                      <a:pt x="21" y="30"/>
                    </a:cubicBezTo>
                    <a:cubicBezTo>
                      <a:pt x="21" y="30"/>
                      <a:pt x="23" y="30"/>
                      <a:pt x="24" y="29"/>
                    </a:cubicBezTo>
                    <a:cubicBezTo>
                      <a:pt x="24" y="29"/>
                      <a:pt x="24" y="29"/>
                      <a:pt x="24" y="29"/>
                    </a:cubicBezTo>
                    <a:cubicBezTo>
                      <a:pt x="23" y="28"/>
                      <a:pt x="24" y="28"/>
                      <a:pt x="25" y="27"/>
                    </a:cubicBezTo>
                    <a:cubicBezTo>
                      <a:pt x="25" y="27"/>
                      <a:pt x="25" y="27"/>
                      <a:pt x="26" y="27"/>
                    </a:cubicBezTo>
                    <a:cubicBezTo>
                      <a:pt x="26" y="25"/>
                      <a:pt x="30" y="23"/>
                      <a:pt x="31" y="22"/>
                    </a:cubicBezTo>
                    <a:cubicBezTo>
                      <a:pt x="32" y="19"/>
                      <a:pt x="33" y="16"/>
                      <a:pt x="34" y="14"/>
                    </a:cubicBezTo>
                    <a:cubicBezTo>
                      <a:pt x="34" y="14"/>
                      <a:pt x="34" y="13"/>
                      <a:pt x="34" y="13"/>
                    </a:cubicBezTo>
                    <a:cubicBezTo>
                      <a:pt x="35" y="10"/>
                      <a:pt x="30" y="7"/>
                      <a:pt x="31" y="3"/>
                    </a:cubicBezTo>
                    <a:cubicBezTo>
                      <a:pt x="32" y="2"/>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Freeform 61">
                <a:extLst>
                  <a:ext uri="{FF2B5EF4-FFF2-40B4-BE49-F238E27FC236}">
                    <a16:creationId xmlns:a16="http://schemas.microsoft.com/office/drawing/2014/main" id="{D0E06EDB-29B5-421A-92C7-244E7C4370A8}"/>
                  </a:ext>
                </a:extLst>
              </p:cNvPr>
              <p:cNvSpPr>
                <a:spLocks noEditPoints="1"/>
              </p:cNvSpPr>
              <p:nvPr/>
            </p:nvSpPr>
            <p:spPr bwMode="auto">
              <a:xfrm>
                <a:off x="4565651" y="3208338"/>
                <a:ext cx="471488" cy="460375"/>
              </a:xfrm>
              <a:custGeom>
                <a:avLst/>
                <a:gdLst>
                  <a:gd name="T0" fmla="*/ 150 w 156"/>
                  <a:gd name="T1" fmla="*/ 104 h 151"/>
                  <a:gd name="T2" fmla="*/ 142 w 156"/>
                  <a:gd name="T3" fmla="*/ 107 h 151"/>
                  <a:gd name="T4" fmla="*/ 118 w 156"/>
                  <a:gd name="T5" fmla="*/ 108 h 151"/>
                  <a:gd name="T6" fmla="*/ 95 w 156"/>
                  <a:gd name="T7" fmla="*/ 111 h 151"/>
                  <a:gd name="T8" fmla="*/ 83 w 156"/>
                  <a:gd name="T9" fmla="*/ 110 h 151"/>
                  <a:gd name="T10" fmla="*/ 72 w 156"/>
                  <a:gd name="T11" fmla="*/ 107 h 151"/>
                  <a:gd name="T12" fmla="*/ 91 w 156"/>
                  <a:gd name="T13" fmla="*/ 86 h 151"/>
                  <a:gd name="T14" fmla="*/ 125 w 156"/>
                  <a:gd name="T15" fmla="*/ 82 h 151"/>
                  <a:gd name="T16" fmla="*/ 126 w 156"/>
                  <a:gd name="T17" fmla="*/ 73 h 151"/>
                  <a:gd name="T18" fmla="*/ 112 w 156"/>
                  <a:gd name="T19" fmla="*/ 64 h 151"/>
                  <a:gd name="T20" fmla="*/ 98 w 156"/>
                  <a:gd name="T21" fmla="*/ 64 h 151"/>
                  <a:gd name="T22" fmla="*/ 74 w 156"/>
                  <a:gd name="T23" fmla="*/ 64 h 151"/>
                  <a:gd name="T24" fmla="*/ 75 w 156"/>
                  <a:gd name="T25" fmla="*/ 51 h 151"/>
                  <a:gd name="T26" fmla="*/ 122 w 156"/>
                  <a:gd name="T27" fmla="*/ 47 h 151"/>
                  <a:gd name="T28" fmla="*/ 122 w 156"/>
                  <a:gd name="T29" fmla="*/ 37 h 151"/>
                  <a:gd name="T30" fmla="*/ 84 w 156"/>
                  <a:gd name="T31" fmla="*/ 31 h 151"/>
                  <a:gd name="T32" fmla="*/ 70 w 156"/>
                  <a:gd name="T33" fmla="*/ 28 h 151"/>
                  <a:gd name="T34" fmla="*/ 63 w 156"/>
                  <a:gd name="T35" fmla="*/ 22 h 151"/>
                  <a:gd name="T36" fmla="*/ 45 w 156"/>
                  <a:gd name="T37" fmla="*/ 33 h 151"/>
                  <a:gd name="T38" fmla="*/ 19 w 156"/>
                  <a:gd name="T39" fmla="*/ 31 h 151"/>
                  <a:gd name="T40" fmla="*/ 20 w 156"/>
                  <a:gd name="T41" fmla="*/ 20 h 151"/>
                  <a:gd name="T42" fmla="*/ 18 w 156"/>
                  <a:gd name="T43" fmla="*/ 5 h 151"/>
                  <a:gd name="T44" fmla="*/ 11 w 156"/>
                  <a:gd name="T45" fmla="*/ 0 h 151"/>
                  <a:gd name="T46" fmla="*/ 8 w 156"/>
                  <a:gd name="T47" fmla="*/ 27 h 151"/>
                  <a:gd name="T48" fmla="*/ 8 w 156"/>
                  <a:gd name="T49" fmla="*/ 41 h 151"/>
                  <a:gd name="T50" fmla="*/ 5 w 156"/>
                  <a:gd name="T51" fmla="*/ 68 h 151"/>
                  <a:gd name="T52" fmla="*/ 5 w 156"/>
                  <a:gd name="T53" fmla="*/ 82 h 151"/>
                  <a:gd name="T54" fmla="*/ 1 w 156"/>
                  <a:gd name="T55" fmla="*/ 119 h 151"/>
                  <a:gd name="T56" fmla="*/ 5 w 156"/>
                  <a:gd name="T57" fmla="*/ 150 h 151"/>
                  <a:gd name="T58" fmla="*/ 11 w 156"/>
                  <a:gd name="T59" fmla="*/ 148 h 151"/>
                  <a:gd name="T60" fmla="*/ 13 w 156"/>
                  <a:gd name="T61" fmla="*/ 143 h 151"/>
                  <a:gd name="T62" fmla="*/ 25 w 156"/>
                  <a:gd name="T63" fmla="*/ 137 h 151"/>
                  <a:gd name="T64" fmla="*/ 39 w 156"/>
                  <a:gd name="T65" fmla="*/ 134 h 151"/>
                  <a:gd name="T66" fmla="*/ 58 w 156"/>
                  <a:gd name="T67" fmla="*/ 134 h 151"/>
                  <a:gd name="T68" fmla="*/ 82 w 156"/>
                  <a:gd name="T69" fmla="*/ 135 h 151"/>
                  <a:gd name="T70" fmla="*/ 113 w 156"/>
                  <a:gd name="T71" fmla="*/ 142 h 151"/>
                  <a:gd name="T72" fmla="*/ 131 w 156"/>
                  <a:gd name="T73" fmla="*/ 147 h 151"/>
                  <a:gd name="T74" fmla="*/ 147 w 156"/>
                  <a:gd name="T75" fmla="*/ 143 h 151"/>
                  <a:gd name="T76" fmla="*/ 153 w 156"/>
                  <a:gd name="T77" fmla="*/ 133 h 151"/>
                  <a:gd name="T78" fmla="*/ 56 w 156"/>
                  <a:gd name="T79" fmla="*/ 109 h 151"/>
                  <a:gd name="T80" fmla="*/ 46 w 156"/>
                  <a:gd name="T81" fmla="*/ 112 h 151"/>
                  <a:gd name="T82" fmla="*/ 20 w 156"/>
                  <a:gd name="T83" fmla="*/ 114 h 151"/>
                  <a:gd name="T84" fmla="*/ 28 w 156"/>
                  <a:gd name="T85" fmla="*/ 92 h 151"/>
                  <a:gd name="T86" fmla="*/ 44 w 156"/>
                  <a:gd name="T87" fmla="*/ 87 h 151"/>
                  <a:gd name="T88" fmla="*/ 60 w 156"/>
                  <a:gd name="T89" fmla="*/ 60 h 151"/>
                  <a:gd name="T90" fmla="*/ 43 w 156"/>
                  <a:gd name="T91" fmla="*/ 67 h 151"/>
                  <a:gd name="T92" fmla="*/ 20 w 156"/>
                  <a:gd name="T93" fmla="*/ 71 h 151"/>
                  <a:gd name="T94" fmla="*/ 46 w 156"/>
                  <a:gd name="T95" fmla="*/ 51 h 151"/>
                  <a:gd name="T96" fmla="*/ 59 w 156"/>
                  <a:gd name="T9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151">
                    <a:moveTo>
                      <a:pt x="156" y="123"/>
                    </a:moveTo>
                    <a:cubicBezTo>
                      <a:pt x="156" y="122"/>
                      <a:pt x="155" y="117"/>
                      <a:pt x="155" y="117"/>
                    </a:cubicBezTo>
                    <a:cubicBezTo>
                      <a:pt x="154" y="115"/>
                      <a:pt x="149" y="107"/>
                      <a:pt x="150" y="104"/>
                    </a:cubicBezTo>
                    <a:cubicBezTo>
                      <a:pt x="149" y="103"/>
                      <a:pt x="149" y="103"/>
                      <a:pt x="147" y="103"/>
                    </a:cubicBezTo>
                    <a:cubicBezTo>
                      <a:pt x="147" y="105"/>
                      <a:pt x="145" y="106"/>
                      <a:pt x="143" y="108"/>
                    </a:cubicBezTo>
                    <a:cubicBezTo>
                      <a:pt x="142" y="108"/>
                      <a:pt x="142" y="108"/>
                      <a:pt x="142" y="107"/>
                    </a:cubicBezTo>
                    <a:cubicBezTo>
                      <a:pt x="142" y="106"/>
                      <a:pt x="141" y="106"/>
                      <a:pt x="141" y="106"/>
                    </a:cubicBezTo>
                    <a:cubicBezTo>
                      <a:pt x="139" y="109"/>
                      <a:pt x="123" y="105"/>
                      <a:pt x="120" y="109"/>
                    </a:cubicBezTo>
                    <a:cubicBezTo>
                      <a:pt x="119" y="109"/>
                      <a:pt x="119" y="109"/>
                      <a:pt x="118" y="108"/>
                    </a:cubicBezTo>
                    <a:cubicBezTo>
                      <a:pt x="115" y="110"/>
                      <a:pt x="105" y="112"/>
                      <a:pt x="103" y="110"/>
                    </a:cubicBezTo>
                    <a:cubicBezTo>
                      <a:pt x="103" y="110"/>
                      <a:pt x="102" y="111"/>
                      <a:pt x="102" y="111"/>
                    </a:cubicBezTo>
                    <a:cubicBezTo>
                      <a:pt x="102" y="110"/>
                      <a:pt x="96" y="111"/>
                      <a:pt x="95" y="111"/>
                    </a:cubicBezTo>
                    <a:cubicBezTo>
                      <a:pt x="94" y="110"/>
                      <a:pt x="89" y="110"/>
                      <a:pt x="88" y="110"/>
                    </a:cubicBezTo>
                    <a:cubicBezTo>
                      <a:pt x="87" y="110"/>
                      <a:pt x="87" y="111"/>
                      <a:pt x="86" y="111"/>
                    </a:cubicBezTo>
                    <a:cubicBezTo>
                      <a:pt x="85" y="111"/>
                      <a:pt x="84" y="110"/>
                      <a:pt x="83" y="110"/>
                    </a:cubicBezTo>
                    <a:cubicBezTo>
                      <a:pt x="83" y="110"/>
                      <a:pt x="82" y="111"/>
                      <a:pt x="81" y="111"/>
                    </a:cubicBezTo>
                    <a:cubicBezTo>
                      <a:pt x="81" y="111"/>
                      <a:pt x="81" y="111"/>
                      <a:pt x="80" y="111"/>
                    </a:cubicBezTo>
                    <a:cubicBezTo>
                      <a:pt x="78" y="109"/>
                      <a:pt x="75" y="109"/>
                      <a:pt x="72" y="107"/>
                    </a:cubicBezTo>
                    <a:cubicBezTo>
                      <a:pt x="74" y="101"/>
                      <a:pt x="76" y="97"/>
                      <a:pt x="75" y="89"/>
                    </a:cubicBezTo>
                    <a:cubicBezTo>
                      <a:pt x="76" y="89"/>
                      <a:pt x="76" y="88"/>
                      <a:pt x="77" y="87"/>
                    </a:cubicBezTo>
                    <a:cubicBezTo>
                      <a:pt x="78" y="87"/>
                      <a:pt x="90" y="86"/>
                      <a:pt x="91" y="86"/>
                    </a:cubicBezTo>
                    <a:cubicBezTo>
                      <a:pt x="97" y="87"/>
                      <a:pt x="109" y="90"/>
                      <a:pt x="113" y="87"/>
                    </a:cubicBezTo>
                    <a:cubicBezTo>
                      <a:pt x="115" y="87"/>
                      <a:pt x="117" y="88"/>
                      <a:pt x="119" y="88"/>
                    </a:cubicBezTo>
                    <a:cubicBezTo>
                      <a:pt x="121" y="87"/>
                      <a:pt x="124" y="84"/>
                      <a:pt x="125" y="82"/>
                    </a:cubicBezTo>
                    <a:cubicBezTo>
                      <a:pt x="126" y="80"/>
                      <a:pt x="124" y="77"/>
                      <a:pt x="126" y="76"/>
                    </a:cubicBezTo>
                    <a:cubicBezTo>
                      <a:pt x="125" y="75"/>
                      <a:pt x="126" y="75"/>
                      <a:pt x="125" y="75"/>
                    </a:cubicBezTo>
                    <a:cubicBezTo>
                      <a:pt x="125" y="74"/>
                      <a:pt x="125" y="73"/>
                      <a:pt x="126" y="73"/>
                    </a:cubicBezTo>
                    <a:cubicBezTo>
                      <a:pt x="128" y="70"/>
                      <a:pt x="118" y="66"/>
                      <a:pt x="117" y="65"/>
                    </a:cubicBezTo>
                    <a:cubicBezTo>
                      <a:pt x="117" y="65"/>
                      <a:pt x="117" y="65"/>
                      <a:pt x="117" y="65"/>
                    </a:cubicBezTo>
                    <a:cubicBezTo>
                      <a:pt x="116" y="65"/>
                      <a:pt x="113" y="64"/>
                      <a:pt x="112" y="64"/>
                    </a:cubicBezTo>
                    <a:cubicBezTo>
                      <a:pt x="100" y="64"/>
                      <a:pt x="100" y="64"/>
                      <a:pt x="100" y="64"/>
                    </a:cubicBezTo>
                    <a:cubicBezTo>
                      <a:pt x="100" y="64"/>
                      <a:pt x="99" y="64"/>
                      <a:pt x="99" y="64"/>
                    </a:cubicBezTo>
                    <a:cubicBezTo>
                      <a:pt x="98" y="64"/>
                      <a:pt x="99" y="64"/>
                      <a:pt x="98" y="64"/>
                    </a:cubicBezTo>
                    <a:cubicBezTo>
                      <a:pt x="88" y="63"/>
                      <a:pt x="88" y="63"/>
                      <a:pt x="88" y="63"/>
                    </a:cubicBezTo>
                    <a:cubicBezTo>
                      <a:pt x="87" y="64"/>
                      <a:pt x="84" y="65"/>
                      <a:pt x="83" y="65"/>
                    </a:cubicBezTo>
                    <a:cubicBezTo>
                      <a:pt x="80" y="66"/>
                      <a:pt x="78" y="64"/>
                      <a:pt x="74" y="64"/>
                    </a:cubicBezTo>
                    <a:cubicBezTo>
                      <a:pt x="73" y="61"/>
                      <a:pt x="71" y="60"/>
                      <a:pt x="73" y="57"/>
                    </a:cubicBezTo>
                    <a:cubicBezTo>
                      <a:pt x="73" y="56"/>
                      <a:pt x="73" y="55"/>
                      <a:pt x="73" y="54"/>
                    </a:cubicBezTo>
                    <a:cubicBezTo>
                      <a:pt x="74" y="53"/>
                      <a:pt x="75" y="52"/>
                      <a:pt x="75" y="51"/>
                    </a:cubicBezTo>
                    <a:cubicBezTo>
                      <a:pt x="77" y="51"/>
                      <a:pt x="83" y="50"/>
                      <a:pt x="84" y="50"/>
                    </a:cubicBezTo>
                    <a:cubicBezTo>
                      <a:pt x="90" y="53"/>
                      <a:pt x="116" y="51"/>
                      <a:pt x="122" y="48"/>
                    </a:cubicBezTo>
                    <a:cubicBezTo>
                      <a:pt x="121" y="48"/>
                      <a:pt x="122" y="47"/>
                      <a:pt x="122" y="47"/>
                    </a:cubicBezTo>
                    <a:cubicBezTo>
                      <a:pt x="124" y="44"/>
                      <a:pt x="123" y="42"/>
                      <a:pt x="124" y="39"/>
                    </a:cubicBezTo>
                    <a:cubicBezTo>
                      <a:pt x="124" y="39"/>
                      <a:pt x="124" y="39"/>
                      <a:pt x="124" y="39"/>
                    </a:cubicBezTo>
                    <a:cubicBezTo>
                      <a:pt x="123" y="38"/>
                      <a:pt x="122" y="38"/>
                      <a:pt x="122" y="37"/>
                    </a:cubicBezTo>
                    <a:cubicBezTo>
                      <a:pt x="121" y="36"/>
                      <a:pt x="122" y="35"/>
                      <a:pt x="121" y="34"/>
                    </a:cubicBezTo>
                    <a:cubicBezTo>
                      <a:pt x="118" y="33"/>
                      <a:pt x="112" y="34"/>
                      <a:pt x="110" y="33"/>
                    </a:cubicBezTo>
                    <a:cubicBezTo>
                      <a:pt x="105" y="30"/>
                      <a:pt x="87" y="30"/>
                      <a:pt x="84" y="31"/>
                    </a:cubicBezTo>
                    <a:cubicBezTo>
                      <a:pt x="79" y="33"/>
                      <a:pt x="76" y="31"/>
                      <a:pt x="73" y="31"/>
                    </a:cubicBezTo>
                    <a:cubicBezTo>
                      <a:pt x="72" y="30"/>
                      <a:pt x="71" y="29"/>
                      <a:pt x="70" y="29"/>
                    </a:cubicBezTo>
                    <a:cubicBezTo>
                      <a:pt x="70" y="29"/>
                      <a:pt x="70" y="29"/>
                      <a:pt x="70" y="28"/>
                    </a:cubicBezTo>
                    <a:cubicBezTo>
                      <a:pt x="69" y="27"/>
                      <a:pt x="68" y="26"/>
                      <a:pt x="68" y="24"/>
                    </a:cubicBezTo>
                    <a:cubicBezTo>
                      <a:pt x="67" y="23"/>
                      <a:pt x="66" y="22"/>
                      <a:pt x="65" y="22"/>
                    </a:cubicBezTo>
                    <a:cubicBezTo>
                      <a:pt x="64" y="22"/>
                      <a:pt x="64" y="22"/>
                      <a:pt x="63" y="22"/>
                    </a:cubicBezTo>
                    <a:cubicBezTo>
                      <a:pt x="62" y="24"/>
                      <a:pt x="59" y="27"/>
                      <a:pt x="57" y="30"/>
                    </a:cubicBezTo>
                    <a:cubicBezTo>
                      <a:pt x="58" y="31"/>
                      <a:pt x="53" y="32"/>
                      <a:pt x="52" y="32"/>
                    </a:cubicBezTo>
                    <a:cubicBezTo>
                      <a:pt x="51" y="31"/>
                      <a:pt x="47" y="33"/>
                      <a:pt x="45" y="33"/>
                    </a:cubicBezTo>
                    <a:cubicBezTo>
                      <a:pt x="45" y="32"/>
                      <a:pt x="42" y="32"/>
                      <a:pt x="41" y="33"/>
                    </a:cubicBezTo>
                    <a:cubicBezTo>
                      <a:pt x="36" y="34"/>
                      <a:pt x="27" y="35"/>
                      <a:pt x="23" y="35"/>
                    </a:cubicBezTo>
                    <a:cubicBezTo>
                      <a:pt x="23" y="34"/>
                      <a:pt x="20" y="31"/>
                      <a:pt x="19" y="31"/>
                    </a:cubicBezTo>
                    <a:cubicBezTo>
                      <a:pt x="19" y="30"/>
                      <a:pt x="19" y="29"/>
                      <a:pt x="19" y="28"/>
                    </a:cubicBezTo>
                    <a:cubicBezTo>
                      <a:pt x="20" y="25"/>
                      <a:pt x="20" y="23"/>
                      <a:pt x="20" y="20"/>
                    </a:cubicBezTo>
                    <a:cubicBezTo>
                      <a:pt x="20" y="21"/>
                      <a:pt x="20" y="20"/>
                      <a:pt x="20" y="20"/>
                    </a:cubicBezTo>
                    <a:cubicBezTo>
                      <a:pt x="20" y="19"/>
                      <a:pt x="21" y="16"/>
                      <a:pt x="21" y="14"/>
                    </a:cubicBezTo>
                    <a:cubicBezTo>
                      <a:pt x="20" y="13"/>
                      <a:pt x="20" y="13"/>
                      <a:pt x="19" y="12"/>
                    </a:cubicBezTo>
                    <a:cubicBezTo>
                      <a:pt x="18" y="9"/>
                      <a:pt x="19" y="7"/>
                      <a:pt x="18" y="5"/>
                    </a:cubicBezTo>
                    <a:cubicBezTo>
                      <a:pt x="18" y="5"/>
                      <a:pt x="18" y="5"/>
                      <a:pt x="18" y="5"/>
                    </a:cubicBezTo>
                    <a:cubicBezTo>
                      <a:pt x="17" y="4"/>
                      <a:pt x="14" y="2"/>
                      <a:pt x="13" y="0"/>
                    </a:cubicBezTo>
                    <a:cubicBezTo>
                      <a:pt x="12" y="0"/>
                      <a:pt x="12" y="0"/>
                      <a:pt x="11" y="0"/>
                    </a:cubicBezTo>
                    <a:cubicBezTo>
                      <a:pt x="10" y="2"/>
                      <a:pt x="12" y="5"/>
                      <a:pt x="11" y="8"/>
                    </a:cubicBezTo>
                    <a:cubicBezTo>
                      <a:pt x="8" y="13"/>
                      <a:pt x="8" y="19"/>
                      <a:pt x="7" y="24"/>
                    </a:cubicBezTo>
                    <a:cubicBezTo>
                      <a:pt x="7" y="25"/>
                      <a:pt x="8" y="26"/>
                      <a:pt x="8" y="27"/>
                    </a:cubicBezTo>
                    <a:cubicBezTo>
                      <a:pt x="8" y="27"/>
                      <a:pt x="8" y="32"/>
                      <a:pt x="8" y="32"/>
                    </a:cubicBezTo>
                    <a:cubicBezTo>
                      <a:pt x="8" y="32"/>
                      <a:pt x="8" y="33"/>
                      <a:pt x="8" y="34"/>
                    </a:cubicBezTo>
                    <a:cubicBezTo>
                      <a:pt x="7" y="37"/>
                      <a:pt x="8" y="39"/>
                      <a:pt x="8" y="41"/>
                    </a:cubicBezTo>
                    <a:cubicBezTo>
                      <a:pt x="9" y="44"/>
                      <a:pt x="7" y="46"/>
                      <a:pt x="7" y="48"/>
                    </a:cubicBezTo>
                    <a:cubicBezTo>
                      <a:pt x="6" y="50"/>
                      <a:pt x="8" y="54"/>
                      <a:pt x="7" y="55"/>
                    </a:cubicBezTo>
                    <a:cubicBezTo>
                      <a:pt x="5" y="60"/>
                      <a:pt x="6" y="64"/>
                      <a:pt x="5" y="68"/>
                    </a:cubicBezTo>
                    <a:cubicBezTo>
                      <a:pt x="6" y="69"/>
                      <a:pt x="6" y="70"/>
                      <a:pt x="6" y="71"/>
                    </a:cubicBezTo>
                    <a:cubicBezTo>
                      <a:pt x="6" y="71"/>
                      <a:pt x="6" y="71"/>
                      <a:pt x="6" y="71"/>
                    </a:cubicBezTo>
                    <a:cubicBezTo>
                      <a:pt x="5" y="74"/>
                      <a:pt x="4" y="79"/>
                      <a:pt x="5" y="82"/>
                    </a:cubicBezTo>
                    <a:cubicBezTo>
                      <a:pt x="5" y="90"/>
                      <a:pt x="3" y="97"/>
                      <a:pt x="5" y="100"/>
                    </a:cubicBezTo>
                    <a:cubicBezTo>
                      <a:pt x="5" y="102"/>
                      <a:pt x="2" y="106"/>
                      <a:pt x="2" y="108"/>
                    </a:cubicBezTo>
                    <a:cubicBezTo>
                      <a:pt x="3" y="113"/>
                      <a:pt x="1" y="118"/>
                      <a:pt x="1" y="119"/>
                    </a:cubicBezTo>
                    <a:cubicBezTo>
                      <a:pt x="0" y="126"/>
                      <a:pt x="1" y="139"/>
                      <a:pt x="2" y="142"/>
                    </a:cubicBezTo>
                    <a:cubicBezTo>
                      <a:pt x="2" y="142"/>
                      <a:pt x="4" y="144"/>
                      <a:pt x="4" y="144"/>
                    </a:cubicBezTo>
                    <a:cubicBezTo>
                      <a:pt x="5" y="145"/>
                      <a:pt x="4" y="148"/>
                      <a:pt x="5" y="150"/>
                    </a:cubicBezTo>
                    <a:cubicBezTo>
                      <a:pt x="5" y="150"/>
                      <a:pt x="6" y="150"/>
                      <a:pt x="6" y="151"/>
                    </a:cubicBezTo>
                    <a:cubicBezTo>
                      <a:pt x="7" y="151"/>
                      <a:pt x="8" y="150"/>
                      <a:pt x="10" y="150"/>
                    </a:cubicBezTo>
                    <a:cubicBezTo>
                      <a:pt x="10" y="149"/>
                      <a:pt x="11" y="149"/>
                      <a:pt x="11" y="148"/>
                    </a:cubicBezTo>
                    <a:cubicBezTo>
                      <a:pt x="11" y="147"/>
                      <a:pt x="11" y="146"/>
                      <a:pt x="11" y="145"/>
                    </a:cubicBezTo>
                    <a:cubicBezTo>
                      <a:pt x="11" y="145"/>
                      <a:pt x="11" y="145"/>
                      <a:pt x="11" y="145"/>
                    </a:cubicBezTo>
                    <a:cubicBezTo>
                      <a:pt x="12" y="144"/>
                      <a:pt x="13" y="144"/>
                      <a:pt x="13" y="143"/>
                    </a:cubicBezTo>
                    <a:cubicBezTo>
                      <a:pt x="14" y="142"/>
                      <a:pt x="13" y="141"/>
                      <a:pt x="14" y="141"/>
                    </a:cubicBezTo>
                    <a:cubicBezTo>
                      <a:pt x="15" y="138"/>
                      <a:pt x="21" y="139"/>
                      <a:pt x="21" y="139"/>
                    </a:cubicBezTo>
                    <a:cubicBezTo>
                      <a:pt x="23" y="138"/>
                      <a:pt x="24" y="137"/>
                      <a:pt x="25" y="137"/>
                    </a:cubicBezTo>
                    <a:cubicBezTo>
                      <a:pt x="26" y="137"/>
                      <a:pt x="27" y="138"/>
                      <a:pt x="28" y="137"/>
                    </a:cubicBezTo>
                    <a:cubicBezTo>
                      <a:pt x="30" y="136"/>
                      <a:pt x="32" y="135"/>
                      <a:pt x="33" y="134"/>
                    </a:cubicBezTo>
                    <a:cubicBezTo>
                      <a:pt x="35" y="134"/>
                      <a:pt x="38" y="134"/>
                      <a:pt x="39" y="134"/>
                    </a:cubicBezTo>
                    <a:cubicBezTo>
                      <a:pt x="41" y="133"/>
                      <a:pt x="50" y="134"/>
                      <a:pt x="51" y="134"/>
                    </a:cubicBezTo>
                    <a:cubicBezTo>
                      <a:pt x="51" y="134"/>
                      <a:pt x="52" y="134"/>
                      <a:pt x="52" y="134"/>
                    </a:cubicBezTo>
                    <a:cubicBezTo>
                      <a:pt x="53" y="133"/>
                      <a:pt x="58" y="134"/>
                      <a:pt x="58" y="134"/>
                    </a:cubicBezTo>
                    <a:cubicBezTo>
                      <a:pt x="59" y="134"/>
                      <a:pt x="63" y="134"/>
                      <a:pt x="64" y="134"/>
                    </a:cubicBezTo>
                    <a:cubicBezTo>
                      <a:pt x="68" y="134"/>
                      <a:pt x="69" y="134"/>
                      <a:pt x="73" y="135"/>
                    </a:cubicBezTo>
                    <a:cubicBezTo>
                      <a:pt x="74" y="135"/>
                      <a:pt x="81" y="135"/>
                      <a:pt x="82" y="135"/>
                    </a:cubicBezTo>
                    <a:cubicBezTo>
                      <a:pt x="84" y="137"/>
                      <a:pt x="87" y="137"/>
                      <a:pt x="89" y="139"/>
                    </a:cubicBezTo>
                    <a:cubicBezTo>
                      <a:pt x="90" y="137"/>
                      <a:pt x="101" y="140"/>
                      <a:pt x="103" y="140"/>
                    </a:cubicBezTo>
                    <a:cubicBezTo>
                      <a:pt x="107" y="139"/>
                      <a:pt x="112" y="142"/>
                      <a:pt x="113" y="142"/>
                    </a:cubicBezTo>
                    <a:cubicBezTo>
                      <a:pt x="116" y="141"/>
                      <a:pt x="116" y="143"/>
                      <a:pt x="117" y="144"/>
                    </a:cubicBezTo>
                    <a:cubicBezTo>
                      <a:pt x="119" y="144"/>
                      <a:pt x="120" y="144"/>
                      <a:pt x="121" y="144"/>
                    </a:cubicBezTo>
                    <a:cubicBezTo>
                      <a:pt x="125" y="146"/>
                      <a:pt x="127" y="147"/>
                      <a:pt x="131" y="147"/>
                    </a:cubicBezTo>
                    <a:cubicBezTo>
                      <a:pt x="133" y="148"/>
                      <a:pt x="138" y="148"/>
                      <a:pt x="138" y="148"/>
                    </a:cubicBezTo>
                    <a:cubicBezTo>
                      <a:pt x="139" y="147"/>
                      <a:pt x="143" y="146"/>
                      <a:pt x="144" y="146"/>
                    </a:cubicBezTo>
                    <a:cubicBezTo>
                      <a:pt x="145" y="145"/>
                      <a:pt x="146" y="144"/>
                      <a:pt x="147" y="143"/>
                    </a:cubicBezTo>
                    <a:cubicBezTo>
                      <a:pt x="147" y="143"/>
                      <a:pt x="147" y="142"/>
                      <a:pt x="147" y="142"/>
                    </a:cubicBezTo>
                    <a:cubicBezTo>
                      <a:pt x="147" y="141"/>
                      <a:pt x="150" y="140"/>
                      <a:pt x="150" y="140"/>
                    </a:cubicBezTo>
                    <a:cubicBezTo>
                      <a:pt x="152" y="138"/>
                      <a:pt x="151" y="135"/>
                      <a:pt x="153" y="133"/>
                    </a:cubicBezTo>
                    <a:cubicBezTo>
                      <a:pt x="154" y="132"/>
                      <a:pt x="155" y="132"/>
                      <a:pt x="155" y="130"/>
                    </a:cubicBezTo>
                    <a:cubicBezTo>
                      <a:pt x="154" y="129"/>
                      <a:pt x="156" y="124"/>
                      <a:pt x="156" y="123"/>
                    </a:cubicBezTo>
                    <a:close/>
                    <a:moveTo>
                      <a:pt x="56" y="109"/>
                    </a:moveTo>
                    <a:cubicBezTo>
                      <a:pt x="54" y="111"/>
                      <a:pt x="52" y="110"/>
                      <a:pt x="49" y="111"/>
                    </a:cubicBezTo>
                    <a:cubicBezTo>
                      <a:pt x="49" y="111"/>
                      <a:pt x="48" y="111"/>
                      <a:pt x="47" y="111"/>
                    </a:cubicBezTo>
                    <a:cubicBezTo>
                      <a:pt x="47" y="111"/>
                      <a:pt x="47" y="111"/>
                      <a:pt x="46" y="112"/>
                    </a:cubicBezTo>
                    <a:cubicBezTo>
                      <a:pt x="45" y="112"/>
                      <a:pt x="43" y="112"/>
                      <a:pt x="42" y="112"/>
                    </a:cubicBezTo>
                    <a:cubicBezTo>
                      <a:pt x="40" y="112"/>
                      <a:pt x="39" y="112"/>
                      <a:pt x="37" y="112"/>
                    </a:cubicBezTo>
                    <a:cubicBezTo>
                      <a:pt x="33" y="114"/>
                      <a:pt x="25" y="114"/>
                      <a:pt x="20" y="114"/>
                    </a:cubicBezTo>
                    <a:cubicBezTo>
                      <a:pt x="20" y="114"/>
                      <a:pt x="19" y="113"/>
                      <a:pt x="19" y="112"/>
                    </a:cubicBezTo>
                    <a:cubicBezTo>
                      <a:pt x="18" y="111"/>
                      <a:pt x="18" y="98"/>
                      <a:pt x="19" y="97"/>
                    </a:cubicBezTo>
                    <a:cubicBezTo>
                      <a:pt x="19" y="97"/>
                      <a:pt x="28" y="92"/>
                      <a:pt x="28" y="92"/>
                    </a:cubicBezTo>
                    <a:cubicBezTo>
                      <a:pt x="29" y="92"/>
                      <a:pt x="29" y="92"/>
                      <a:pt x="30" y="92"/>
                    </a:cubicBezTo>
                    <a:cubicBezTo>
                      <a:pt x="31" y="91"/>
                      <a:pt x="32" y="90"/>
                      <a:pt x="34" y="89"/>
                    </a:cubicBezTo>
                    <a:cubicBezTo>
                      <a:pt x="36" y="88"/>
                      <a:pt x="42" y="89"/>
                      <a:pt x="44" y="87"/>
                    </a:cubicBezTo>
                    <a:cubicBezTo>
                      <a:pt x="48" y="88"/>
                      <a:pt x="55" y="87"/>
                      <a:pt x="59" y="89"/>
                    </a:cubicBezTo>
                    <a:cubicBezTo>
                      <a:pt x="61" y="95"/>
                      <a:pt x="59" y="107"/>
                      <a:pt x="56" y="109"/>
                    </a:cubicBezTo>
                    <a:close/>
                    <a:moveTo>
                      <a:pt x="60" y="60"/>
                    </a:moveTo>
                    <a:cubicBezTo>
                      <a:pt x="60" y="62"/>
                      <a:pt x="60" y="64"/>
                      <a:pt x="59" y="64"/>
                    </a:cubicBezTo>
                    <a:cubicBezTo>
                      <a:pt x="57" y="66"/>
                      <a:pt x="53" y="68"/>
                      <a:pt x="49" y="67"/>
                    </a:cubicBezTo>
                    <a:cubicBezTo>
                      <a:pt x="48" y="67"/>
                      <a:pt x="45" y="67"/>
                      <a:pt x="43" y="67"/>
                    </a:cubicBezTo>
                    <a:cubicBezTo>
                      <a:pt x="42" y="67"/>
                      <a:pt x="40" y="68"/>
                      <a:pt x="39" y="68"/>
                    </a:cubicBezTo>
                    <a:cubicBezTo>
                      <a:pt x="38" y="68"/>
                      <a:pt x="37" y="68"/>
                      <a:pt x="36" y="68"/>
                    </a:cubicBezTo>
                    <a:cubicBezTo>
                      <a:pt x="29" y="70"/>
                      <a:pt x="27" y="71"/>
                      <a:pt x="20" y="71"/>
                    </a:cubicBezTo>
                    <a:cubicBezTo>
                      <a:pt x="15" y="59"/>
                      <a:pt x="24" y="56"/>
                      <a:pt x="33" y="51"/>
                    </a:cubicBezTo>
                    <a:cubicBezTo>
                      <a:pt x="35" y="50"/>
                      <a:pt x="38" y="52"/>
                      <a:pt x="40" y="52"/>
                    </a:cubicBezTo>
                    <a:cubicBezTo>
                      <a:pt x="42" y="51"/>
                      <a:pt x="44" y="52"/>
                      <a:pt x="46" y="51"/>
                    </a:cubicBezTo>
                    <a:cubicBezTo>
                      <a:pt x="47" y="51"/>
                      <a:pt x="49" y="49"/>
                      <a:pt x="50" y="49"/>
                    </a:cubicBezTo>
                    <a:cubicBezTo>
                      <a:pt x="51" y="48"/>
                      <a:pt x="53" y="49"/>
                      <a:pt x="54" y="48"/>
                    </a:cubicBezTo>
                    <a:cubicBezTo>
                      <a:pt x="56" y="48"/>
                      <a:pt x="57" y="49"/>
                      <a:pt x="59" y="49"/>
                    </a:cubicBezTo>
                    <a:cubicBezTo>
                      <a:pt x="62" y="52"/>
                      <a:pt x="61" y="55"/>
                      <a:pt x="60"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Freeform 62">
                <a:extLst>
                  <a:ext uri="{FF2B5EF4-FFF2-40B4-BE49-F238E27FC236}">
                    <a16:creationId xmlns:a16="http://schemas.microsoft.com/office/drawing/2014/main" id="{469C3DAA-43B7-4523-B595-4BDFD5940490}"/>
                  </a:ext>
                </a:extLst>
              </p:cNvPr>
              <p:cNvSpPr>
                <a:spLocks noEditPoints="1"/>
              </p:cNvSpPr>
              <p:nvPr/>
            </p:nvSpPr>
            <p:spPr bwMode="auto">
              <a:xfrm>
                <a:off x="7064376" y="3014663"/>
                <a:ext cx="831850" cy="349250"/>
              </a:xfrm>
              <a:custGeom>
                <a:avLst/>
                <a:gdLst>
                  <a:gd name="T0" fmla="*/ 262 w 275"/>
                  <a:gd name="T1" fmla="*/ 71 h 114"/>
                  <a:gd name="T2" fmla="*/ 242 w 275"/>
                  <a:gd name="T3" fmla="*/ 70 h 114"/>
                  <a:gd name="T4" fmla="*/ 227 w 275"/>
                  <a:gd name="T5" fmla="*/ 69 h 114"/>
                  <a:gd name="T6" fmla="*/ 178 w 275"/>
                  <a:gd name="T7" fmla="*/ 63 h 114"/>
                  <a:gd name="T8" fmla="*/ 186 w 275"/>
                  <a:gd name="T9" fmla="*/ 34 h 114"/>
                  <a:gd name="T10" fmla="*/ 121 w 275"/>
                  <a:gd name="T11" fmla="*/ 40 h 114"/>
                  <a:gd name="T12" fmla="*/ 96 w 275"/>
                  <a:gd name="T13" fmla="*/ 36 h 114"/>
                  <a:gd name="T14" fmla="*/ 104 w 275"/>
                  <a:gd name="T15" fmla="*/ 28 h 114"/>
                  <a:gd name="T16" fmla="*/ 126 w 275"/>
                  <a:gd name="T17" fmla="*/ 32 h 114"/>
                  <a:gd name="T18" fmla="*/ 144 w 275"/>
                  <a:gd name="T19" fmla="*/ 31 h 114"/>
                  <a:gd name="T20" fmla="*/ 178 w 275"/>
                  <a:gd name="T21" fmla="*/ 29 h 114"/>
                  <a:gd name="T22" fmla="*/ 208 w 275"/>
                  <a:gd name="T23" fmla="*/ 40 h 114"/>
                  <a:gd name="T24" fmla="*/ 229 w 275"/>
                  <a:gd name="T25" fmla="*/ 34 h 114"/>
                  <a:gd name="T26" fmla="*/ 217 w 275"/>
                  <a:gd name="T27" fmla="*/ 20 h 114"/>
                  <a:gd name="T28" fmla="*/ 198 w 275"/>
                  <a:gd name="T29" fmla="*/ 17 h 114"/>
                  <a:gd name="T30" fmla="*/ 161 w 275"/>
                  <a:gd name="T31" fmla="*/ 15 h 114"/>
                  <a:gd name="T32" fmla="*/ 146 w 275"/>
                  <a:gd name="T33" fmla="*/ 9 h 114"/>
                  <a:gd name="T34" fmla="*/ 118 w 275"/>
                  <a:gd name="T35" fmla="*/ 1 h 114"/>
                  <a:gd name="T36" fmla="*/ 96 w 275"/>
                  <a:gd name="T37" fmla="*/ 15 h 114"/>
                  <a:gd name="T38" fmla="*/ 56 w 275"/>
                  <a:gd name="T39" fmla="*/ 19 h 114"/>
                  <a:gd name="T40" fmla="*/ 40 w 275"/>
                  <a:gd name="T41" fmla="*/ 32 h 114"/>
                  <a:gd name="T42" fmla="*/ 30 w 275"/>
                  <a:gd name="T43" fmla="*/ 53 h 114"/>
                  <a:gd name="T44" fmla="*/ 36 w 275"/>
                  <a:gd name="T45" fmla="*/ 63 h 114"/>
                  <a:gd name="T46" fmla="*/ 50 w 275"/>
                  <a:gd name="T47" fmla="*/ 61 h 114"/>
                  <a:gd name="T48" fmla="*/ 58 w 275"/>
                  <a:gd name="T49" fmla="*/ 34 h 114"/>
                  <a:gd name="T50" fmla="*/ 87 w 275"/>
                  <a:gd name="T51" fmla="*/ 54 h 114"/>
                  <a:gd name="T52" fmla="*/ 52 w 275"/>
                  <a:gd name="T53" fmla="*/ 69 h 114"/>
                  <a:gd name="T54" fmla="*/ 0 w 275"/>
                  <a:gd name="T55" fmla="*/ 80 h 114"/>
                  <a:gd name="T56" fmla="*/ 46 w 275"/>
                  <a:gd name="T57" fmla="*/ 86 h 114"/>
                  <a:gd name="T58" fmla="*/ 56 w 275"/>
                  <a:gd name="T59" fmla="*/ 97 h 114"/>
                  <a:gd name="T60" fmla="*/ 49 w 275"/>
                  <a:gd name="T61" fmla="*/ 113 h 114"/>
                  <a:gd name="T62" fmla="*/ 73 w 275"/>
                  <a:gd name="T63" fmla="*/ 98 h 114"/>
                  <a:gd name="T64" fmla="*/ 112 w 275"/>
                  <a:gd name="T65" fmla="*/ 98 h 114"/>
                  <a:gd name="T66" fmla="*/ 150 w 275"/>
                  <a:gd name="T67" fmla="*/ 99 h 114"/>
                  <a:gd name="T68" fmla="*/ 175 w 275"/>
                  <a:gd name="T69" fmla="*/ 100 h 114"/>
                  <a:gd name="T70" fmla="*/ 213 w 275"/>
                  <a:gd name="T71" fmla="*/ 103 h 114"/>
                  <a:gd name="T72" fmla="*/ 185 w 275"/>
                  <a:gd name="T73" fmla="*/ 88 h 114"/>
                  <a:gd name="T74" fmla="*/ 189 w 275"/>
                  <a:gd name="T75" fmla="*/ 78 h 114"/>
                  <a:gd name="T76" fmla="*/ 215 w 275"/>
                  <a:gd name="T77" fmla="*/ 83 h 114"/>
                  <a:gd name="T78" fmla="*/ 232 w 275"/>
                  <a:gd name="T79" fmla="*/ 89 h 114"/>
                  <a:gd name="T80" fmla="*/ 259 w 275"/>
                  <a:gd name="T81" fmla="*/ 91 h 114"/>
                  <a:gd name="T82" fmla="*/ 273 w 275"/>
                  <a:gd name="T83" fmla="*/ 80 h 114"/>
                  <a:gd name="T84" fmla="*/ 115 w 275"/>
                  <a:gd name="T85" fmla="*/ 80 h 114"/>
                  <a:gd name="T86" fmla="*/ 91 w 275"/>
                  <a:gd name="T87" fmla="*/ 88 h 114"/>
                  <a:gd name="T88" fmla="*/ 85 w 275"/>
                  <a:gd name="T89" fmla="*/ 80 h 114"/>
                  <a:gd name="T90" fmla="*/ 114 w 275"/>
                  <a:gd name="T91" fmla="*/ 74 h 114"/>
                  <a:gd name="T92" fmla="*/ 125 w 275"/>
                  <a:gd name="T93" fmla="*/ 60 h 114"/>
                  <a:gd name="T94" fmla="*/ 98 w 275"/>
                  <a:gd name="T95" fmla="*/ 63 h 114"/>
                  <a:gd name="T96" fmla="*/ 118 w 275"/>
                  <a:gd name="T97" fmla="*/ 52 h 114"/>
                  <a:gd name="T98" fmla="*/ 125 w 275"/>
                  <a:gd name="T99" fmla="*/ 60 h 114"/>
                  <a:gd name="T100" fmla="*/ 150 w 275"/>
                  <a:gd name="T101" fmla="*/ 84 h 114"/>
                  <a:gd name="T102" fmla="*/ 132 w 275"/>
                  <a:gd name="T103" fmla="*/ 76 h 114"/>
                  <a:gd name="T104" fmla="*/ 161 w 275"/>
                  <a:gd name="T105" fmla="*/ 75 h 114"/>
                  <a:gd name="T106" fmla="*/ 140 w 275"/>
                  <a:gd name="T107" fmla="*/ 61 h 114"/>
                  <a:gd name="T108" fmla="*/ 167 w 275"/>
                  <a:gd name="T109" fmla="*/ 5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5" h="114">
                    <a:moveTo>
                      <a:pt x="271" y="73"/>
                    </a:moveTo>
                    <a:cubicBezTo>
                      <a:pt x="271" y="73"/>
                      <a:pt x="271" y="73"/>
                      <a:pt x="270" y="72"/>
                    </a:cubicBezTo>
                    <a:cubicBezTo>
                      <a:pt x="270" y="72"/>
                      <a:pt x="267" y="73"/>
                      <a:pt x="267" y="74"/>
                    </a:cubicBezTo>
                    <a:cubicBezTo>
                      <a:pt x="265" y="73"/>
                      <a:pt x="263" y="72"/>
                      <a:pt x="262" y="71"/>
                    </a:cubicBezTo>
                    <a:cubicBezTo>
                      <a:pt x="261" y="71"/>
                      <a:pt x="261" y="71"/>
                      <a:pt x="261" y="71"/>
                    </a:cubicBezTo>
                    <a:cubicBezTo>
                      <a:pt x="259" y="72"/>
                      <a:pt x="252" y="68"/>
                      <a:pt x="251" y="68"/>
                    </a:cubicBezTo>
                    <a:cubicBezTo>
                      <a:pt x="249" y="69"/>
                      <a:pt x="247" y="70"/>
                      <a:pt x="244" y="70"/>
                    </a:cubicBezTo>
                    <a:cubicBezTo>
                      <a:pt x="244" y="69"/>
                      <a:pt x="243" y="71"/>
                      <a:pt x="242" y="70"/>
                    </a:cubicBezTo>
                    <a:cubicBezTo>
                      <a:pt x="241" y="70"/>
                      <a:pt x="238" y="68"/>
                      <a:pt x="236" y="68"/>
                    </a:cubicBezTo>
                    <a:cubicBezTo>
                      <a:pt x="235" y="69"/>
                      <a:pt x="234" y="69"/>
                      <a:pt x="233" y="70"/>
                    </a:cubicBezTo>
                    <a:cubicBezTo>
                      <a:pt x="233" y="70"/>
                      <a:pt x="232" y="69"/>
                      <a:pt x="232" y="69"/>
                    </a:cubicBezTo>
                    <a:cubicBezTo>
                      <a:pt x="231" y="68"/>
                      <a:pt x="229" y="70"/>
                      <a:pt x="227" y="69"/>
                    </a:cubicBezTo>
                    <a:cubicBezTo>
                      <a:pt x="222" y="66"/>
                      <a:pt x="216" y="68"/>
                      <a:pt x="209" y="68"/>
                    </a:cubicBezTo>
                    <a:cubicBezTo>
                      <a:pt x="207" y="66"/>
                      <a:pt x="203" y="68"/>
                      <a:pt x="202" y="67"/>
                    </a:cubicBezTo>
                    <a:cubicBezTo>
                      <a:pt x="198" y="64"/>
                      <a:pt x="190" y="67"/>
                      <a:pt x="185" y="64"/>
                    </a:cubicBezTo>
                    <a:cubicBezTo>
                      <a:pt x="183" y="66"/>
                      <a:pt x="178" y="63"/>
                      <a:pt x="178" y="63"/>
                    </a:cubicBezTo>
                    <a:cubicBezTo>
                      <a:pt x="176" y="63"/>
                      <a:pt x="177" y="60"/>
                      <a:pt x="178" y="58"/>
                    </a:cubicBezTo>
                    <a:cubicBezTo>
                      <a:pt x="179" y="56"/>
                      <a:pt x="190" y="48"/>
                      <a:pt x="192" y="48"/>
                    </a:cubicBezTo>
                    <a:cubicBezTo>
                      <a:pt x="193" y="45"/>
                      <a:pt x="193" y="38"/>
                      <a:pt x="190" y="36"/>
                    </a:cubicBezTo>
                    <a:cubicBezTo>
                      <a:pt x="189" y="35"/>
                      <a:pt x="186" y="34"/>
                      <a:pt x="186" y="34"/>
                    </a:cubicBezTo>
                    <a:cubicBezTo>
                      <a:pt x="185" y="34"/>
                      <a:pt x="174" y="39"/>
                      <a:pt x="174" y="40"/>
                    </a:cubicBezTo>
                    <a:cubicBezTo>
                      <a:pt x="163" y="39"/>
                      <a:pt x="149" y="41"/>
                      <a:pt x="141" y="40"/>
                    </a:cubicBezTo>
                    <a:cubicBezTo>
                      <a:pt x="138" y="39"/>
                      <a:pt x="129" y="41"/>
                      <a:pt x="127" y="40"/>
                    </a:cubicBezTo>
                    <a:cubicBezTo>
                      <a:pt x="125" y="40"/>
                      <a:pt x="123" y="40"/>
                      <a:pt x="121" y="40"/>
                    </a:cubicBezTo>
                    <a:cubicBezTo>
                      <a:pt x="120" y="40"/>
                      <a:pt x="118" y="41"/>
                      <a:pt x="116" y="40"/>
                    </a:cubicBezTo>
                    <a:cubicBezTo>
                      <a:pt x="113" y="40"/>
                      <a:pt x="108" y="40"/>
                      <a:pt x="105" y="39"/>
                    </a:cubicBezTo>
                    <a:cubicBezTo>
                      <a:pt x="104" y="40"/>
                      <a:pt x="103" y="40"/>
                      <a:pt x="102" y="40"/>
                    </a:cubicBezTo>
                    <a:cubicBezTo>
                      <a:pt x="100" y="38"/>
                      <a:pt x="98" y="37"/>
                      <a:pt x="96" y="36"/>
                    </a:cubicBezTo>
                    <a:cubicBezTo>
                      <a:pt x="92" y="34"/>
                      <a:pt x="87" y="35"/>
                      <a:pt x="85" y="32"/>
                    </a:cubicBezTo>
                    <a:cubicBezTo>
                      <a:pt x="85" y="32"/>
                      <a:pt x="85" y="32"/>
                      <a:pt x="85" y="31"/>
                    </a:cubicBezTo>
                    <a:cubicBezTo>
                      <a:pt x="84" y="30"/>
                      <a:pt x="91" y="28"/>
                      <a:pt x="93" y="29"/>
                    </a:cubicBezTo>
                    <a:cubicBezTo>
                      <a:pt x="93" y="29"/>
                      <a:pt x="102" y="29"/>
                      <a:pt x="104" y="28"/>
                    </a:cubicBezTo>
                    <a:cubicBezTo>
                      <a:pt x="106" y="28"/>
                      <a:pt x="108" y="26"/>
                      <a:pt x="111" y="27"/>
                    </a:cubicBezTo>
                    <a:cubicBezTo>
                      <a:pt x="113" y="27"/>
                      <a:pt x="115" y="29"/>
                      <a:pt x="118" y="30"/>
                    </a:cubicBezTo>
                    <a:cubicBezTo>
                      <a:pt x="120" y="30"/>
                      <a:pt x="122" y="28"/>
                      <a:pt x="125" y="29"/>
                    </a:cubicBezTo>
                    <a:cubicBezTo>
                      <a:pt x="125" y="30"/>
                      <a:pt x="125" y="31"/>
                      <a:pt x="126" y="32"/>
                    </a:cubicBezTo>
                    <a:cubicBezTo>
                      <a:pt x="126" y="33"/>
                      <a:pt x="128" y="31"/>
                      <a:pt x="128" y="32"/>
                    </a:cubicBezTo>
                    <a:cubicBezTo>
                      <a:pt x="129" y="33"/>
                      <a:pt x="129" y="33"/>
                      <a:pt x="130" y="33"/>
                    </a:cubicBezTo>
                    <a:cubicBezTo>
                      <a:pt x="130" y="33"/>
                      <a:pt x="130" y="33"/>
                      <a:pt x="130" y="33"/>
                    </a:cubicBezTo>
                    <a:cubicBezTo>
                      <a:pt x="134" y="31"/>
                      <a:pt x="140" y="33"/>
                      <a:pt x="144" y="31"/>
                    </a:cubicBezTo>
                    <a:cubicBezTo>
                      <a:pt x="143" y="30"/>
                      <a:pt x="148" y="31"/>
                      <a:pt x="148" y="31"/>
                    </a:cubicBezTo>
                    <a:cubicBezTo>
                      <a:pt x="151" y="29"/>
                      <a:pt x="153" y="28"/>
                      <a:pt x="157" y="29"/>
                    </a:cubicBezTo>
                    <a:cubicBezTo>
                      <a:pt x="158" y="29"/>
                      <a:pt x="163" y="26"/>
                      <a:pt x="165" y="28"/>
                    </a:cubicBezTo>
                    <a:cubicBezTo>
                      <a:pt x="169" y="29"/>
                      <a:pt x="177" y="28"/>
                      <a:pt x="178" y="29"/>
                    </a:cubicBezTo>
                    <a:cubicBezTo>
                      <a:pt x="179" y="29"/>
                      <a:pt x="192" y="28"/>
                      <a:pt x="195" y="27"/>
                    </a:cubicBezTo>
                    <a:cubicBezTo>
                      <a:pt x="196" y="27"/>
                      <a:pt x="198" y="28"/>
                      <a:pt x="199" y="28"/>
                    </a:cubicBezTo>
                    <a:cubicBezTo>
                      <a:pt x="205" y="28"/>
                      <a:pt x="212" y="28"/>
                      <a:pt x="213" y="35"/>
                    </a:cubicBezTo>
                    <a:cubicBezTo>
                      <a:pt x="211" y="37"/>
                      <a:pt x="209" y="39"/>
                      <a:pt x="208" y="40"/>
                    </a:cubicBezTo>
                    <a:cubicBezTo>
                      <a:pt x="205" y="45"/>
                      <a:pt x="208" y="56"/>
                      <a:pt x="209" y="61"/>
                    </a:cubicBezTo>
                    <a:cubicBezTo>
                      <a:pt x="212" y="62"/>
                      <a:pt x="217" y="59"/>
                      <a:pt x="220" y="56"/>
                    </a:cubicBezTo>
                    <a:cubicBezTo>
                      <a:pt x="221" y="57"/>
                      <a:pt x="224" y="52"/>
                      <a:pt x="224" y="51"/>
                    </a:cubicBezTo>
                    <a:cubicBezTo>
                      <a:pt x="227" y="48"/>
                      <a:pt x="231" y="40"/>
                      <a:pt x="229" y="34"/>
                    </a:cubicBezTo>
                    <a:cubicBezTo>
                      <a:pt x="228" y="32"/>
                      <a:pt x="226" y="31"/>
                      <a:pt x="225" y="30"/>
                    </a:cubicBezTo>
                    <a:cubicBezTo>
                      <a:pt x="225" y="29"/>
                      <a:pt x="224" y="28"/>
                      <a:pt x="224" y="27"/>
                    </a:cubicBezTo>
                    <a:cubicBezTo>
                      <a:pt x="223" y="26"/>
                      <a:pt x="221" y="24"/>
                      <a:pt x="221" y="23"/>
                    </a:cubicBezTo>
                    <a:cubicBezTo>
                      <a:pt x="219" y="22"/>
                      <a:pt x="219" y="21"/>
                      <a:pt x="217" y="20"/>
                    </a:cubicBezTo>
                    <a:cubicBezTo>
                      <a:pt x="216" y="21"/>
                      <a:pt x="209" y="16"/>
                      <a:pt x="206" y="18"/>
                    </a:cubicBezTo>
                    <a:cubicBezTo>
                      <a:pt x="206" y="18"/>
                      <a:pt x="205" y="18"/>
                      <a:pt x="205" y="18"/>
                    </a:cubicBezTo>
                    <a:cubicBezTo>
                      <a:pt x="203" y="18"/>
                      <a:pt x="201" y="17"/>
                      <a:pt x="198" y="17"/>
                    </a:cubicBezTo>
                    <a:cubicBezTo>
                      <a:pt x="198" y="17"/>
                      <a:pt x="198" y="17"/>
                      <a:pt x="198" y="17"/>
                    </a:cubicBezTo>
                    <a:cubicBezTo>
                      <a:pt x="197" y="16"/>
                      <a:pt x="187" y="15"/>
                      <a:pt x="184" y="14"/>
                    </a:cubicBezTo>
                    <a:cubicBezTo>
                      <a:pt x="178" y="13"/>
                      <a:pt x="174" y="16"/>
                      <a:pt x="170" y="16"/>
                    </a:cubicBezTo>
                    <a:cubicBezTo>
                      <a:pt x="169" y="16"/>
                      <a:pt x="166" y="18"/>
                      <a:pt x="165" y="17"/>
                    </a:cubicBezTo>
                    <a:cubicBezTo>
                      <a:pt x="164" y="17"/>
                      <a:pt x="161" y="15"/>
                      <a:pt x="161" y="15"/>
                    </a:cubicBezTo>
                    <a:cubicBezTo>
                      <a:pt x="160" y="15"/>
                      <a:pt x="160" y="16"/>
                      <a:pt x="159" y="15"/>
                    </a:cubicBezTo>
                    <a:cubicBezTo>
                      <a:pt x="158" y="15"/>
                      <a:pt x="156" y="14"/>
                      <a:pt x="155" y="13"/>
                    </a:cubicBezTo>
                    <a:cubicBezTo>
                      <a:pt x="155" y="13"/>
                      <a:pt x="150" y="13"/>
                      <a:pt x="150" y="12"/>
                    </a:cubicBezTo>
                    <a:cubicBezTo>
                      <a:pt x="149" y="11"/>
                      <a:pt x="147" y="9"/>
                      <a:pt x="146" y="9"/>
                    </a:cubicBezTo>
                    <a:cubicBezTo>
                      <a:pt x="143" y="8"/>
                      <a:pt x="139" y="7"/>
                      <a:pt x="137" y="5"/>
                    </a:cubicBezTo>
                    <a:cubicBezTo>
                      <a:pt x="137" y="5"/>
                      <a:pt x="136" y="4"/>
                      <a:pt x="136" y="4"/>
                    </a:cubicBezTo>
                    <a:cubicBezTo>
                      <a:pt x="132" y="2"/>
                      <a:pt x="129" y="5"/>
                      <a:pt x="125" y="3"/>
                    </a:cubicBezTo>
                    <a:cubicBezTo>
                      <a:pt x="126" y="3"/>
                      <a:pt x="118" y="1"/>
                      <a:pt x="118" y="1"/>
                    </a:cubicBezTo>
                    <a:cubicBezTo>
                      <a:pt x="117" y="0"/>
                      <a:pt x="117" y="0"/>
                      <a:pt x="116" y="0"/>
                    </a:cubicBezTo>
                    <a:cubicBezTo>
                      <a:pt x="116" y="1"/>
                      <a:pt x="114" y="1"/>
                      <a:pt x="113" y="2"/>
                    </a:cubicBezTo>
                    <a:cubicBezTo>
                      <a:pt x="113" y="2"/>
                      <a:pt x="112" y="8"/>
                      <a:pt x="110" y="9"/>
                    </a:cubicBezTo>
                    <a:cubicBezTo>
                      <a:pt x="105" y="11"/>
                      <a:pt x="101" y="13"/>
                      <a:pt x="96" y="15"/>
                    </a:cubicBezTo>
                    <a:cubicBezTo>
                      <a:pt x="94" y="15"/>
                      <a:pt x="92" y="16"/>
                      <a:pt x="90" y="16"/>
                    </a:cubicBezTo>
                    <a:cubicBezTo>
                      <a:pt x="87" y="18"/>
                      <a:pt x="83" y="17"/>
                      <a:pt x="79" y="18"/>
                    </a:cubicBezTo>
                    <a:cubicBezTo>
                      <a:pt x="78" y="19"/>
                      <a:pt x="76" y="18"/>
                      <a:pt x="75" y="18"/>
                    </a:cubicBezTo>
                    <a:cubicBezTo>
                      <a:pt x="69" y="19"/>
                      <a:pt x="63" y="16"/>
                      <a:pt x="56" y="19"/>
                    </a:cubicBezTo>
                    <a:cubicBezTo>
                      <a:pt x="53" y="20"/>
                      <a:pt x="50" y="22"/>
                      <a:pt x="48" y="24"/>
                    </a:cubicBezTo>
                    <a:cubicBezTo>
                      <a:pt x="48" y="25"/>
                      <a:pt x="47" y="26"/>
                      <a:pt x="47" y="27"/>
                    </a:cubicBezTo>
                    <a:cubicBezTo>
                      <a:pt x="45" y="28"/>
                      <a:pt x="44" y="30"/>
                      <a:pt x="42" y="32"/>
                    </a:cubicBezTo>
                    <a:cubicBezTo>
                      <a:pt x="41" y="32"/>
                      <a:pt x="40" y="32"/>
                      <a:pt x="40" y="32"/>
                    </a:cubicBezTo>
                    <a:cubicBezTo>
                      <a:pt x="39" y="33"/>
                      <a:pt x="36" y="36"/>
                      <a:pt x="36" y="38"/>
                    </a:cubicBezTo>
                    <a:cubicBezTo>
                      <a:pt x="36" y="38"/>
                      <a:pt x="36" y="39"/>
                      <a:pt x="36" y="39"/>
                    </a:cubicBezTo>
                    <a:cubicBezTo>
                      <a:pt x="34" y="42"/>
                      <a:pt x="31" y="44"/>
                      <a:pt x="30" y="47"/>
                    </a:cubicBezTo>
                    <a:cubicBezTo>
                      <a:pt x="30" y="49"/>
                      <a:pt x="30" y="51"/>
                      <a:pt x="30" y="53"/>
                    </a:cubicBezTo>
                    <a:cubicBezTo>
                      <a:pt x="29" y="54"/>
                      <a:pt x="29" y="55"/>
                      <a:pt x="29" y="57"/>
                    </a:cubicBezTo>
                    <a:cubicBezTo>
                      <a:pt x="30" y="57"/>
                      <a:pt x="30" y="58"/>
                      <a:pt x="30" y="59"/>
                    </a:cubicBezTo>
                    <a:cubicBezTo>
                      <a:pt x="31" y="59"/>
                      <a:pt x="31" y="59"/>
                      <a:pt x="31" y="59"/>
                    </a:cubicBezTo>
                    <a:cubicBezTo>
                      <a:pt x="34" y="60"/>
                      <a:pt x="34" y="61"/>
                      <a:pt x="36" y="63"/>
                    </a:cubicBezTo>
                    <a:cubicBezTo>
                      <a:pt x="37" y="62"/>
                      <a:pt x="42" y="65"/>
                      <a:pt x="43" y="65"/>
                    </a:cubicBezTo>
                    <a:cubicBezTo>
                      <a:pt x="45" y="66"/>
                      <a:pt x="48" y="64"/>
                      <a:pt x="49" y="62"/>
                    </a:cubicBezTo>
                    <a:cubicBezTo>
                      <a:pt x="50" y="62"/>
                      <a:pt x="50" y="62"/>
                      <a:pt x="50" y="61"/>
                    </a:cubicBezTo>
                    <a:cubicBezTo>
                      <a:pt x="50" y="61"/>
                      <a:pt x="50" y="61"/>
                      <a:pt x="50" y="61"/>
                    </a:cubicBezTo>
                    <a:cubicBezTo>
                      <a:pt x="50" y="61"/>
                      <a:pt x="50" y="61"/>
                      <a:pt x="50" y="61"/>
                    </a:cubicBezTo>
                    <a:cubicBezTo>
                      <a:pt x="50" y="61"/>
                      <a:pt x="52" y="56"/>
                      <a:pt x="52" y="56"/>
                    </a:cubicBezTo>
                    <a:cubicBezTo>
                      <a:pt x="52" y="55"/>
                      <a:pt x="52" y="54"/>
                      <a:pt x="52" y="53"/>
                    </a:cubicBezTo>
                    <a:cubicBezTo>
                      <a:pt x="56" y="47"/>
                      <a:pt x="56" y="40"/>
                      <a:pt x="58" y="34"/>
                    </a:cubicBezTo>
                    <a:cubicBezTo>
                      <a:pt x="61" y="33"/>
                      <a:pt x="70" y="31"/>
                      <a:pt x="73" y="32"/>
                    </a:cubicBezTo>
                    <a:cubicBezTo>
                      <a:pt x="77" y="34"/>
                      <a:pt x="85" y="45"/>
                      <a:pt x="85" y="51"/>
                    </a:cubicBezTo>
                    <a:cubicBezTo>
                      <a:pt x="86" y="52"/>
                      <a:pt x="86" y="53"/>
                      <a:pt x="87" y="54"/>
                    </a:cubicBezTo>
                    <a:cubicBezTo>
                      <a:pt x="87" y="54"/>
                      <a:pt x="87" y="54"/>
                      <a:pt x="87" y="54"/>
                    </a:cubicBezTo>
                    <a:cubicBezTo>
                      <a:pt x="86" y="54"/>
                      <a:pt x="84" y="60"/>
                      <a:pt x="83" y="61"/>
                    </a:cubicBezTo>
                    <a:cubicBezTo>
                      <a:pt x="81" y="63"/>
                      <a:pt x="73" y="66"/>
                      <a:pt x="69" y="66"/>
                    </a:cubicBezTo>
                    <a:cubicBezTo>
                      <a:pt x="65" y="65"/>
                      <a:pt x="60" y="67"/>
                      <a:pt x="56" y="67"/>
                    </a:cubicBezTo>
                    <a:cubicBezTo>
                      <a:pt x="54" y="67"/>
                      <a:pt x="53" y="68"/>
                      <a:pt x="52" y="69"/>
                    </a:cubicBezTo>
                    <a:cubicBezTo>
                      <a:pt x="40" y="69"/>
                      <a:pt x="27" y="70"/>
                      <a:pt x="15" y="75"/>
                    </a:cubicBezTo>
                    <a:cubicBezTo>
                      <a:pt x="14" y="76"/>
                      <a:pt x="12" y="75"/>
                      <a:pt x="12" y="75"/>
                    </a:cubicBezTo>
                    <a:cubicBezTo>
                      <a:pt x="9" y="76"/>
                      <a:pt x="7" y="75"/>
                      <a:pt x="5" y="76"/>
                    </a:cubicBezTo>
                    <a:cubicBezTo>
                      <a:pt x="3" y="77"/>
                      <a:pt x="2" y="79"/>
                      <a:pt x="0" y="80"/>
                    </a:cubicBezTo>
                    <a:cubicBezTo>
                      <a:pt x="0" y="91"/>
                      <a:pt x="3" y="91"/>
                      <a:pt x="7" y="97"/>
                    </a:cubicBezTo>
                    <a:cubicBezTo>
                      <a:pt x="17" y="97"/>
                      <a:pt x="21" y="95"/>
                      <a:pt x="30" y="91"/>
                    </a:cubicBezTo>
                    <a:cubicBezTo>
                      <a:pt x="31" y="90"/>
                      <a:pt x="33" y="91"/>
                      <a:pt x="34" y="91"/>
                    </a:cubicBezTo>
                    <a:cubicBezTo>
                      <a:pt x="38" y="89"/>
                      <a:pt x="42" y="88"/>
                      <a:pt x="46" y="86"/>
                    </a:cubicBezTo>
                    <a:cubicBezTo>
                      <a:pt x="48" y="85"/>
                      <a:pt x="57" y="79"/>
                      <a:pt x="59" y="82"/>
                    </a:cubicBezTo>
                    <a:cubicBezTo>
                      <a:pt x="60" y="81"/>
                      <a:pt x="67" y="80"/>
                      <a:pt x="69" y="80"/>
                    </a:cubicBezTo>
                    <a:cubicBezTo>
                      <a:pt x="69" y="80"/>
                      <a:pt x="68" y="80"/>
                      <a:pt x="69" y="80"/>
                    </a:cubicBezTo>
                    <a:cubicBezTo>
                      <a:pt x="69" y="84"/>
                      <a:pt x="59" y="95"/>
                      <a:pt x="56" y="97"/>
                    </a:cubicBezTo>
                    <a:cubicBezTo>
                      <a:pt x="55" y="97"/>
                      <a:pt x="55" y="100"/>
                      <a:pt x="53" y="101"/>
                    </a:cubicBezTo>
                    <a:cubicBezTo>
                      <a:pt x="53" y="102"/>
                      <a:pt x="54" y="103"/>
                      <a:pt x="53" y="105"/>
                    </a:cubicBezTo>
                    <a:cubicBezTo>
                      <a:pt x="53" y="106"/>
                      <a:pt x="52" y="106"/>
                      <a:pt x="51" y="107"/>
                    </a:cubicBezTo>
                    <a:cubicBezTo>
                      <a:pt x="50" y="108"/>
                      <a:pt x="50" y="111"/>
                      <a:pt x="49" y="113"/>
                    </a:cubicBezTo>
                    <a:cubicBezTo>
                      <a:pt x="49" y="113"/>
                      <a:pt x="49" y="114"/>
                      <a:pt x="50" y="114"/>
                    </a:cubicBezTo>
                    <a:cubicBezTo>
                      <a:pt x="50" y="114"/>
                      <a:pt x="54" y="112"/>
                      <a:pt x="55" y="112"/>
                    </a:cubicBezTo>
                    <a:cubicBezTo>
                      <a:pt x="57" y="110"/>
                      <a:pt x="71" y="99"/>
                      <a:pt x="71" y="99"/>
                    </a:cubicBezTo>
                    <a:cubicBezTo>
                      <a:pt x="72" y="98"/>
                      <a:pt x="72" y="98"/>
                      <a:pt x="73" y="98"/>
                    </a:cubicBezTo>
                    <a:cubicBezTo>
                      <a:pt x="79" y="103"/>
                      <a:pt x="86" y="102"/>
                      <a:pt x="93" y="100"/>
                    </a:cubicBezTo>
                    <a:cubicBezTo>
                      <a:pt x="95" y="99"/>
                      <a:pt x="100" y="100"/>
                      <a:pt x="101" y="100"/>
                    </a:cubicBezTo>
                    <a:cubicBezTo>
                      <a:pt x="101" y="99"/>
                      <a:pt x="107" y="99"/>
                      <a:pt x="107" y="99"/>
                    </a:cubicBezTo>
                    <a:cubicBezTo>
                      <a:pt x="108" y="100"/>
                      <a:pt x="110" y="97"/>
                      <a:pt x="112" y="98"/>
                    </a:cubicBezTo>
                    <a:cubicBezTo>
                      <a:pt x="123" y="99"/>
                      <a:pt x="123" y="99"/>
                      <a:pt x="123" y="99"/>
                    </a:cubicBezTo>
                    <a:cubicBezTo>
                      <a:pt x="124" y="98"/>
                      <a:pt x="130" y="97"/>
                      <a:pt x="130" y="97"/>
                    </a:cubicBezTo>
                    <a:cubicBezTo>
                      <a:pt x="132" y="97"/>
                      <a:pt x="134" y="97"/>
                      <a:pt x="136" y="97"/>
                    </a:cubicBezTo>
                    <a:cubicBezTo>
                      <a:pt x="139" y="99"/>
                      <a:pt x="149" y="97"/>
                      <a:pt x="150" y="99"/>
                    </a:cubicBezTo>
                    <a:cubicBezTo>
                      <a:pt x="150" y="98"/>
                      <a:pt x="155" y="98"/>
                      <a:pt x="156" y="99"/>
                    </a:cubicBezTo>
                    <a:cubicBezTo>
                      <a:pt x="156" y="99"/>
                      <a:pt x="159" y="98"/>
                      <a:pt x="160" y="99"/>
                    </a:cubicBezTo>
                    <a:cubicBezTo>
                      <a:pt x="160" y="99"/>
                      <a:pt x="161" y="99"/>
                      <a:pt x="161" y="99"/>
                    </a:cubicBezTo>
                    <a:cubicBezTo>
                      <a:pt x="162" y="99"/>
                      <a:pt x="173" y="99"/>
                      <a:pt x="175" y="100"/>
                    </a:cubicBezTo>
                    <a:cubicBezTo>
                      <a:pt x="175" y="100"/>
                      <a:pt x="177" y="99"/>
                      <a:pt x="179" y="100"/>
                    </a:cubicBezTo>
                    <a:cubicBezTo>
                      <a:pt x="186" y="103"/>
                      <a:pt x="194" y="103"/>
                      <a:pt x="202" y="104"/>
                    </a:cubicBezTo>
                    <a:cubicBezTo>
                      <a:pt x="203" y="105"/>
                      <a:pt x="204" y="103"/>
                      <a:pt x="207" y="104"/>
                    </a:cubicBezTo>
                    <a:cubicBezTo>
                      <a:pt x="208" y="103"/>
                      <a:pt x="211" y="103"/>
                      <a:pt x="213" y="103"/>
                    </a:cubicBezTo>
                    <a:cubicBezTo>
                      <a:pt x="214" y="101"/>
                      <a:pt x="213" y="98"/>
                      <a:pt x="213" y="96"/>
                    </a:cubicBezTo>
                    <a:cubicBezTo>
                      <a:pt x="208" y="93"/>
                      <a:pt x="204" y="88"/>
                      <a:pt x="196" y="90"/>
                    </a:cubicBezTo>
                    <a:cubicBezTo>
                      <a:pt x="196" y="89"/>
                      <a:pt x="191" y="88"/>
                      <a:pt x="190" y="88"/>
                    </a:cubicBezTo>
                    <a:cubicBezTo>
                      <a:pt x="188" y="88"/>
                      <a:pt x="187" y="88"/>
                      <a:pt x="185" y="88"/>
                    </a:cubicBezTo>
                    <a:cubicBezTo>
                      <a:pt x="180" y="85"/>
                      <a:pt x="172" y="86"/>
                      <a:pt x="165" y="85"/>
                    </a:cubicBezTo>
                    <a:cubicBezTo>
                      <a:pt x="164" y="82"/>
                      <a:pt x="168" y="81"/>
                      <a:pt x="169" y="79"/>
                    </a:cubicBezTo>
                    <a:cubicBezTo>
                      <a:pt x="168" y="78"/>
                      <a:pt x="170" y="77"/>
                      <a:pt x="170" y="76"/>
                    </a:cubicBezTo>
                    <a:cubicBezTo>
                      <a:pt x="176" y="76"/>
                      <a:pt x="184" y="74"/>
                      <a:pt x="189" y="78"/>
                    </a:cubicBezTo>
                    <a:cubicBezTo>
                      <a:pt x="190" y="76"/>
                      <a:pt x="197" y="80"/>
                      <a:pt x="198" y="80"/>
                    </a:cubicBezTo>
                    <a:cubicBezTo>
                      <a:pt x="200" y="79"/>
                      <a:pt x="203" y="81"/>
                      <a:pt x="204" y="82"/>
                    </a:cubicBezTo>
                    <a:cubicBezTo>
                      <a:pt x="206" y="79"/>
                      <a:pt x="210" y="83"/>
                      <a:pt x="213" y="83"/>
                    </a:cubicBezTo>
                    <a:cubicBezTo>
                      <a:pt x="214" y="83"/>
                      <a:pt x="214" y="83"/>
                      <a:pt x="215" y="83"/>
                    </a:cubicBezTo>
                    <a:cubicBezTo>
                      <a:pt x="216" y="84"/>
                      <a:pt x="216" y="85"/>
                      <a:pt x="217" y="86"/>
                    </a:cubicBezTo>
                    <a:cubicBezTo>
                      <a:pt x="218" y="85"/>
                      <a:pt x="221" y="87"/>
                      <a:pt x="222" y="87"/>
                    </a:cubicBezTo>
                    <a:cubicBezTo>
                      <a:pt x="223" y="87"/>
                      <a:pt x="227" y="88"/>
                      <a:pt x="228" y="89"/>
                    </a:cubicBezTo>
                    <a:cubicBezTo>
                      <a:pt x="229" y="89"/>
                      <a:pt x="231" y="89"/>
                      <a:pt x="232" y="89"/>
                    </a:cubicBezTo>
                    <a:cubicBezTo>
                      <a:pt x="233" y="89"/>
                      <a:pt x="234" y="90"/>
                      <a:pt x="235" y="90"/>
                    </a:cubicBezTo>
                    <a:cubicBezTo>
                      <a:pt x="236" y="90"/>
                      <a:pt x="235" y="90"/>
                      <a:pt x="235" y="90"/>
                    </a:cubicBezTo>
                    <a:cubicBezTo>
                      <a:pt x="239" y="91"/>
                      <a:pt x="253" y="93"/>
                      <a:pt x="255" y="90"/>
                    </a:cubicBezTo>
                    <a:cubicBezTo>
                      <a:pt x="257" y="91"/>
                      <a:pt x="258" y="91"/>
                      <a:pt x="259" y="91"/>
                    </a:cubicBezTo>
                    <a:cubicBezTo>
                      <a:pt x="259" y="90"/>
                      <a:pt x="260" y="89"/>
                      <a:pt x="261" y="88"/>
                    </a:cubicBezTo>
                    <a:cubicBezTo>
                      <a:pt x="263" y="87"/>
                      <a:pt x="268" y="87"/>
                      <a:pt x="270" y="85"/>
                    </a:cubicBezTo>
                    <a:cubicBezTo>
                      <a:pt x="270" y="84"/>
                      <a:pt x="271" y="83"/>
                      <a:pt x="271" y="82"/>
                    </a:cubicBezTo>
                    <a:cubicBezTo>
                      <a:pt x="272" y="81"/>
                      <a:pt x="273" y="81"/>
                      <a:pt x="273" y="80"/>
                    </a:cubicBezTo>
                    <a:cubicBezTo>
                      <a:pt x="275" y="77"/>
                      <a:pt x="271" y="75"/>
                      <a:pt x="271" y="73"/>
                    </a:cubicBezTo>
                    <a:close/>
                    <a:moveTo>
                      <a:pt x="119" y="76"/>
                    </a:moveTo>
                    <a:cubicBezTo>
                      <a:pt x="119" y="76"/>
                      <a:pt x="119" y="76"/>
                      <a:pt x="119" y="77"/>
                    </a:cubicBezTo>
                    <a:cubicBezTo>
                      <a:pt x="118" y="78"/>
                      <a:pt x="117" y="79"/>
                      <a:pt x="115" y="80"/>
                    </a:cubicBezTo>
                    <a:cubicBezTo>
                      <a:pt x="115" y="81"/>
                      <a:pt x="115" y="82"/>
                      <a:pt x="115" y="83"/>
                    </a:cubicBezTo>
                    <a:cubicBezTo>
                      <a:pt x="114" y="84"/>
                      <a:pt x="112" y="84"/>
                      <a:pt x="111" y="85"/>
                    </a:cubicBezTo>
                    <a:cubicBezTo>
                      <a:pt x="110" y="85"/>
                      <a:pt x="110" y="85"/>
                      <a:pt x="109" y="85"/>
                    </a:cubicBezTo>
                    <a:cubicBezTo>
                      <a:pt x="109" y="85"/>
                      <a:pt x="93" y="87"/>
                      <a:pt x="91" y="88"/>
                    </a:cubicBezTo>
                    <a:cubicBezTo>
                      <a:pt x="89" y="89"/>
                      <a:pt x="87" y="88"/>
                      <a:pt x="87" y="88"/>
                    </a:cubicBezTo>
                    <a:cubicBezTo>
                      <a:pt x="85" y="89"/>
                      <a:pt x="83" y="89"/>
                      <a:pt x="81" y="90"/>
                    </a:cubicBezTo>
                    <a:cubicBezTo>
                      <a:pt x="80" y="90"/>
                      <a:pt x="80" y="90"/>
                      <a:pt x="79" y="89"/>
                    </a:cubicBezTo>
                    <a:cubicBezTo>
                      <a:pt x="79" y="88"/>
                      <a:pt x="84" y="82"/>
                      <a:pt x="85" y="80"/>
                    </a:cubicBezTo>
                    <a:cubicBezTo>
                      <a:pt x="90" y="81"/>
                      <a:pt x="95" y="78"/>
                      <a:pt x="98" y="76"/>
                    </a:cubicBezTo>
                    <a:cubicBezTo>
                      <a:pt x="98" y="76"/>
                      <a:pt x="101" y="77"/>
                      <a:pt x="101" y="77"/>
                    </a:cubicBezTo>
                    <a:cubicBezTo>
                      <a:pt x="101" y="76"/>
                      <a:pt x="105" y="75"/>
                      <a:pt x="105" y="75"/>
                    </a:cubicBezTo>
                    <a:cubicBezTo>
                      <a:pt x="108" y="74"/>
                      <a:pt x="113" y="76"/>
                      <a:pt x="114" y="74"/>
                    </a:cubicBezTo>
                    <a:cubicBezTo>
                      <a:pt x="115" y="74"/>
                      <a:pt x="115" y="74"/>
                      <a:pt x="115" y="75"/>
                    </a:cubicBezTo>
                    <a:cubicBezTo>
                      <a:pt x="117" y="74"/>
                      <a:pt x="118" y="75"/>
                      <a:pt x="119" y="75"/>
                    </a:cubicBezTo>
                    <a:cubicBezTo>
                      <a:pt x="119" y="76"/>
                      <a:pt x="119" y="76"/>
                      <a:pt x="119" y="76"/>
                    </a:cubicBezTo>
                    <a:close/>
                    <a:moveTo>
                      <a:pt x="125" y="60"/>
                    </a:moveTo>
                    <a:cubicBezTo>
                      <a:pt x="124" y="61"/>
                      <a:pt x="122" y="63"/>
                      <a:pt x="120" y="63"/>
                    </a:cubicBezTo>
                    <a:cubicBezTo>
                      <a:pt x="120" y="62"/>
                      <a:pt x="120" y="62"/>
                      <a:pt x="120" y="63"/>
                    </a:cubicBezTo>
                    <a:cubicBezTo>
                      <a:pt x="116" y="64"/>
                      <a:pt x="110" y="60"/>
                      <a:pt x="106" y="62"/>
                    </a:cubicBezTo>
                    <a:cubicBezTo>
                      <a:pt x="104" y="63"/>
                      <a:pt x="100" y="64"/>
                      <a:pt x="98" y="63"/>
                    </a:cubicBezTo>
                    <a:cubicBezTo>
                      <a:pt x="97" y="63"/>
                      <a:pt x="97" y="63"/>
                      <a:pt x="97" y="63"/>
                    </a:cubicBezTo>
                    <a:cubicBezTo>
                      <a:pt x="97" y="60"/>
                      <a:pt x="97" y="60"/>
                      <a:pt x="98" y="58"/>
                    </a:cubicBezTo>
                    <a:cubicBezTo>
                      <a:pt x="102" y="56"/>
                      <a:pt x="112" y="51"/>
                      <a:pt x="117" y="53"/>
                    </a:cubicBezTo>
                    <a:cubicBezTo>
                      <a:pt x="118" y="53"/>
                      <a:pt x="118" y="52"/>
                      <a:pt x="118" y="52"/>
                    </a:cubicBezTo>
                    <a:cubicBezTo>
                      <a:pt x="122" y="53"/>
                      <a:pt x="125" y="54"/>
                      <a:pt x="127" y="54"/>
                    </a:cubicBezTo>
                    <a:cubicBezTo>
                      <a:pt x="127" y="54"/>
                      <a:pt x="128" y="55"/>
                      <a:pt x="128" y="55"/>
                    </a:cubicBezTo>
                    <a:cubicBezTo>
                      <a:pt x="128" y="57"/>
                      <a:pt x="127" y="59"/>
                      <a:pt x="125" y="60"/>
                    </a:cubicBezTo>
                    <a:cubicBezTo>
                      <a:pt x="125" y="60"/>
                      <a:pt x="125" y="60"/>
                      <a:pt x="125" y="60"/>
                    </a:cubicBezTo>
                    <a:close/>
                    <a:moveTo>
                      <a:pt x="161" y="75"/>
                    </a:moveTo>
                    <a:cubicBezTo>
                      <a:pt x="159" y="77"/>
                      <a:pt x="158" y="79"/>
                      <a:pt x="157" y="81"/>
                    </a:cubicBezTo>
                    <a:cubicBezTo>
                      <a:pt x="157" y="82"/>
                      <a:pt x="157" y="82"/>
                      <a:pt x="158" y="83"/>
                    </a:cubicBezTo>
                    <a:cubicBezTo>
                      <a:pt x="157" y="86"/>
                      <a:pt x="152" y="85"/>
                      <a:pt x="150" y="84"/>
                    </a:cubicBezTo>
                    <a:cubicBezTo>
                      <a:pt x="149" y="84"/>
                      <a:pt x="148" y="85"/>
                      <a:pt x="147" y="85"/>
                    </a:cubicBezTo>
                    <a:cubicBezTo>
                      <a:pt x="147" y="85"/>
                      <a:pt x="129" y="85"/>
                      <a:pt x="126" y="83"/>
                    </a:cubicBezTo>
                    <a:cubicBezTo>
                      <a:pt x="126" y="81"/>
                      <a:pt x="129" y="79"/>
                      <a:pt x="131" y="78"/>
                    </a:cubicBezTo>
                    <a:cubicBezTo>
                      <a:pt x="132" y="77"/>
                      <a:pt x="131" y="76"/>
                      <a:pt x="132" y="76"/>
                    </a:cubicBezTo>
                    <a:cubicBezTo>
                      <a:pt x="134" y="74"/>
                      <a:pt x="149" y="73"/>
                      <a:pt x="152" y="73"/>
                    </a:cubicBezTo>
                    <a:cubicBezTo>
                      <a:pt x="152" y="73"/>
                      <a:pt x="152" y="73"/>
                      <a:pt x="152" y="73"/>
                    </a:cubicBezTo>
                    <a:cubicBezTo>
                      <a:pt x="156" y="73"/>
                      <a:pt x="158" y="73"/>
                      <a:pt x="161" y="74"/>
                    </a:cubicBezTo>
                    <a:cubicBezTo>
                      <a:pt x="161" y="74"/>
                      <a:pt x="161" y="75"/>
                      <a:pt x="161" y="75"/>
                    </a:cubicBezTo>
                    <a:close/>
                    <a:moveTo>
                      <a:pt x="168" y="56"/>
                    </a:moveTo>
                    <a:cubicBezTo>
                      <a:pt x="169" y="56"/>
                      <a:pt x="166" y="61"/>
                      <a:pt x="165" y="61"/>
                    </a:cubicBezTo>
                    <a:cubicBezTo>
                      <a:pt x="163" y="60"/>
                      <a:pt x="152" y="62"/>
                      <a:pt x="149" y="62"/>
                    </a:cubicBezTo>
                    <a:cubicBezTo>
                      <a:pt x="146" y="63"/>
                      <a:pt x="141" y="60"/>
                      <a:pt x="140" y="61"/>
                    </a:cubicBezTo>
                    <a:cubicBezTo>
                      <a:pt x="139" y="61"/>
                      <a:pt x="139" y="61"/>
                      <a:pt x="138" y="61"/>
                    </a:cubicBezTo>
                    <a:cubicBezTo>
                      <a:pt x="138" y="60"/>
                      <a:pt x="138" y="60"/>
                      <a:pt x="138" y="59"/>
                    </a:cubicBezTo>
                    <a:cubicBezTo>
                      <a:pt x="140" y="57"/>
                      <a:pt x="144" y="56"/>
                      <a:pt x="145" y="53"/>
                    </a:cubicBezTo>
                    <a:cubicBezTo>
                      <a:pt x="150" y="50"/>
                      <a:pt x="162" y="55"/>
                      <a:pt x="167" y="51"/>
                    </a:cubicBezTo>
                    <a:cubicBezTo>
                      <a:pt x="168" y="51"/>
                      <a:pt x="168" y="51"/>
                      <a:pt x="170" y="51"/>
                    </a:cubicBezTo>
                    <a:cubicBezTo>
                      <a:pt x="170" y="52"/>
                      <a:pt x="171" y="52"/>
                      <a:pt x="171" y="52"/>
                    </a:cubicBezTo>
                    <a:cubicBezTo>
                      <a:pt x="171" y="55"/>
                      <a:pt x="170" y="55"/>
                      <a:pt x="16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Freeform 63">
                <a:extLst>
                  <a:ext uri="{FF2B5EF4-FFF2-40B4-BE49-F238E27FC236}">
                    <a16:creationId xmlns:a16="http://schemas.microsoft.com/office/drawing/2014/main" id="{A7656EF8-7C58-4501-BB1F-9F891D134D73}"/>
                  </a:ext>
                </a:extLst>
              </p:cNvPr>
              <p:cNvSpPr>
                <a:spLocks noEditPoints="1"/>
              </p:cNvSpPr>
              <p:nvPr/>
            </p:nvSpPr>
            <p:spPr bwMode="auto">
              <a:xfrm>
                <a:off x="7265988" y="3328988"/>
                <a:ext cx="442913" cy="346075"/>
              </a:xfrm>
              <a:custGeom>
                <a:avLst/>
                <a:gdLst>
                  <a:gd name="T0" fmla="*/ 142 w 146"/>
                  <a:gd name="T1" fmla="*/ 77 h 113"/>
                  <a:gd name="T2" fmla="*/ 130 w 146"/>
                  <a:gd name="T3" fmla="*/ 78 h 113"/>
                  <a:gd name="T4" fmla="*/ 120 w 146"/>
                  <a:gd name="T5" fmla="*/ 74 h 113"/>
                  <a:gd name="T6" fmla="*/ 108 w 146"/>
                  <a:gd name="T7" fmla="*/ 55 h 113"/>
                  <a:gd name="T8" fmla="*/ 107 w 146"/>
                  <a:gd name="T9" fmla="*/ 38 h 113"/>
                  <a:gd name="T10" fmla="*/ 108 w 146"/>
                  <a:gd name="T11" fmla="*/ 23 h 113"/>
                  <a:gd name="T12" fmla="*/ 113 w 146"/>
                  <a:gd name="T13" fmla="*/ 8 h 113"/>
                  <a:gd name="T14" fmla="*/ 79 w 146"/>
                  <a:gd name="T15" fmla="*/ 2 h 113"/>
                  <a:gd name="T16" fmla="*/ 62 w 146"/>
                  <a:gd name="T17" fmla="*/ 2 h 113"/>
                  <a:gd name="T18" fmla="*/ 41 w 146"/>
                  <a:gd name="T19" fmla="*/ 4 h 113"/>
                  <a:gd name="T20" fmla="*/ 23 w 146"/>
                  <a:gd name="T21" fmla="*/ 7 h 113"/>
                  <a:gd name="T22" fmla="*/ 9 w 146"/>
                  <a:gd name="T23" fmla="*/ 21 h 113"/>
                  <a:gd name="T24" fmla="*/ 12 w 146"/>
                  <a:gd name="T25" fmla="*/ 41 h 113"/>
                  <a:gd name="T26" fmla="*/ 9 w 146"/>
                  <a:gd name="T27" fmla="*/ 68 h 113"/>
                  <a:gd name="T28" fmla="*/ 11 w 146"/>
                  <a:gd name="T29" fmla="*/ 81 h 113"/>
                  <a:gd name="T30" fmla="*/ 20 w 146"/>
                  <a:gd name="T31" fmla="*/ 87 h 113"/>
                  <a:gd name="T32" fmla="*/ 30 w 146"/>
                  <a:gd name="T33" fmla="*/ 87 h 113"/>
                  <a:gd name="T34" fmla="*/ 33 w 146"/>
                  <a:gd name="T35" fmla="*/ 87 h 113"/>
                  <a:gd name="T36" fmla="*/ 43 w 146"/>
                  <a:gd name="T37" fmla="*/ 86 h 113"/>
                  <a:gd name="T38" fmla="*/ 57 w 146"/>
                  <a:gd name="T39" fmla="*/ 85 h 113"/>
                  <a:gd name="T40" fmla="*/ 63 w 146"/>
                  <a:gd name="T41" fmla="*/ 85 h 113"/>
                  <a:gd name="T42" fmla="*/ 71 w 146"/>
                  <a:gd name="T43" fmla="*/ 85 h 113"/>
                  <a:gd name="T44" fmla="*/ 76 w 146"/>
                  <a:gd name="T45" fmla="*/ 84 h 113"/>
                  <a:gd name="T46" fmla="*/ 101 w 146"/>
                  <a:gd name="T47" fmla="*/ 87 h 113"/>
                  <a:gd name="T48" fmla="*/ 107 w 146"/>
                  <a:gd name="T49" fmla="*/ 97 h 113"/>
                  <a:gd name="T50" fmla="*/ 118 w 146"/>
                  <a:gd name="T51" fmla="*/ 112 h 113"/>
                  <a:gd name="T52" fmla="*/ 145 w 146"/>
                  <a:gd name="T53" fmla="*/ 88 h 113"/>
                  <a:gd name="T54" fmla="*/ 48 w 146"/>
                  <a:gd name="T55" fmla="*/ 71 h 113"/>
                  <a:gd name="T56" fmla="*/ 35 w 146"/>
                  <a:gd name="T57" fmla="*/ 73 h 113"/>
                  <a:gd name="T58" fmla="*/ 17 w 146"/>
                  <a:gd name="T59" fmla="*/ 77 h 113"/>
                  <a:gd name="T60" fmla="*/ 46 w 146"/>
                  <a:gd name="T61" fmla="*/ 62 h 113"/>
                  <a:gd name="T62" fmla="*/ 69 w 146"/>
                  <a:gd name="T63" fmla="*/ 61 h 113"/>
                  <a:gd name="T64" fmla="*/ 95 w 146"/>
                  <a:gd name="T65" fmla="*/ 61 h 113"/>
                  <a:gd name="T66" fmla="*/ 57 w 146"/>
                  <a:gd name="T67" fmla="*/ 46 h 113"/>
                  <a:gd name="T68" fmla="*/ 42 w 146"/>
                  <a:gd name="T69" fmla="*/ 48 h 113"/>
                  <a:gd name="T70" fmla="*/ 26 w 146"/>
                  <a:gd name="T71" fmla="*/ 44 h 113"/>
                  <a:gd name="T72" fmla="*/ 43 w 146"/>
                  <a:gd name="T73" fmla="*/ 39 h 113"/>
                  <a:gd name="T74" fmla="*/ 54 w 146"/>
                  <a:gd name="T75" fmla="*/ 39 h 113"/>
                  <a:gd name="T76" fmla="*/ 84 w 146"/>
                  <a:gd name="T77" fmla="*/ 39 h 113"/>
                  <a:gd name="T78" fmla="*/ 92 w 146"/>
                  <a:gd name="T79" fmla="*/ 48 h 113"/>
                  <a:gd name="T80" fmla="*/ 66 w 146"/>
                  <a:gd name="T81" fmla="*/ 25 h 113"/>
                  <a:gd name="T82" fmla="*/ 54 w 146"/>
                  <a:gd name="T83" fmla="*/ 25 h 113"/>
                  <a:gd name="T84" fmla="*/ 30 w 146"/>
                  <a:gd name="T85" fmla="*/ 29 h 113"/>
                  <a:gd name="T86" fmla="*/ 31 w 146"/>
                  <a:gd name="T87" fmla="*/ 21 h 113"/>
                  <a:gd name="T88" fmla="*/ 46 w 146"/>
                  <a:gd name="T89" fmla="*/ 18 h 113"/>
                  <a:gd name="T90" fmla="*/ 67 w 146"/>
                  <a:gd name="T91" fmla="*/ 18 h 113"/>
                  <a:gd name="T92" fmla="*/ 80 w 146"/>
                  <a:gd name="T93" fmla="*/ 16 h 113"/>
                  <a:gd name="T94" fmla="*/ 95 w 146"/>
                  <a:gd name="T95" fmla="*/ 18 h 113"/>
                  <a:gd name="T96" fmla="*/ 97 w 146"/>
                  <a:gd name="T97" fmla="*/ 2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13">
                    <a:moveTo>
                      <a:pt x="145" y="88"/>
                    </a:moveTo>
                    <a:cubicBezTo>
                      <a:pt x="143" y="84"/>
                      <a:pt x="140" y="83"/>
                      <a:pt x="142" y="78"/>
                    </a:cubicBezTo>
                    <a:cubicBezTo>
                      <a:pt x="142" y="77"/>
                      <a:pt x="142" y="78"/>
                      <a:pt x="142" y="77"/>
                    </a:cubicBezTo>
                    <a:cubicBezTo>
                      <a:pt x="139" y="77"/>
                      <a:pt x="138" y="80"/>
                      <a:pt x="137" y="81"/>
                    </a:cubicBezTo>
                    <a:cubicBezTo>
                      <a:pt x="135" y="81"/>
                      <a:pt x="135" y="81"/>
                      <a:pt x="135" y="81"/>
                    </a:cubicBezTo>
                    <a:cubicBezTo>
                      <a:pt x="133" y="81"/>
                      <a:pt x="132" y="79"/>
                      <a:pt x="130" y="78"/>
                    </a:cubicBezTo>
                    <a:cubicBezTo>
                      <a:pt x="128" y="76"/>
                      <a:pt x="126" y="77"/>
                      <a:pt x="123" y="75"/>
                    </a:cubicBezTo>
                    <a:cubicBezTo>
                      <a:pt x="123" y="75"/>
                      <a:pt x="122" y="75"/>
                      <a:pt x="122" y="76"/>
                    </a:cubicBezTo>
                    <a:cubicBezTo>
                      <a:pt x="122" y="76"/>
                      <a:pt x="120" y="74"/>
                      <a:pt x="120" y="74"/>
                    </a:cubicBezTo>
                    <a:cubicBezTo>
                      <a:pt x="118" y="74"/>
                      <a:pt x="115" y="75"/>
                      <a:pt x="114" y="75"/>
                    </a:cubicBezTo>
                    <a:cubicBezTo>
                      <a:pt x="112" y="74"/>
                      <a:pt x="111" y="72"/>
                      <a:pt x="108" y="71"/>
                    </a:cubicBezTo>
                    <a:cubicBezTo>
                      <a:pt x="106" y="68"/>
                      <a:pt x="107" y="59"/>
                      <a:pt x="108" y="55"/>
                    </a:cubicBezTo>
                    <a:cubicBezTo>
                      <a:pt x="107" y="53"/>
                      <a:pt x="107" y="50"/>
                      <a:pt x="107" y="48"/>
                    </a:cubicBezTo>
                    <a:cubicBezTo>
                      <a:pt x="107" y="47"/>
                      <a:pt x="107" y="47"/>
                      <a:pt x="107" y="46"/>
                    </a:cubicBezTo>
                    <a:cubicBezTo>
                      <a:pt x="108" y="45"/>
                      <a:pt x="108" y="39"/>
                      <a:pt x="107" y="38"/>
                    </a:cubicBezTo>
                    <a:cubicBezTo>
                      <a:pt x="108" y="37"/>
                      <a:pt x="108" y="37"/>
                      <a:pt x="109" y="36"/>
                    </a:cubicBezTo>
                    <a:cubicBezTo>
                      <a:pt x="109" y="34"/>
                      <a:pt x="108" y="33"/>
                      <a:pt x="108" y="32"/>
                    </a:cubicBezTo>
                    <a:cubicBezTo>
                      <a:pt x="109" y="31"/>
                      <a:pt x="107" y="24"/>
                      <a:pt x="108" y="23"/>
                    </a:cubicBezTo>
                    <a:cubicBezTo>
                      <a:pt x="108" y="22"/>
                      <a:pt x="110" y="21"/>
                      <a:pt x="110" y="21"/>
                    </a:cubicBezTo>
                    <a:cubicBezTo>
                      <a:pt x="110" y="21"/>
                      <a:pt x="111" y="18"/>
                      <a:pt x="112" y="18"/>
                    </a:cubicBezTo>
                    <a:cubicBezTo>
                      <a:pt x="115" y="15"/>
                      <a:pt x="114" y="11"/>
                      <a:pt x="113" y="8"/>
                    </a:cubicBezTo>
                    <a:cubicBezTo>
                      <a:pt x="112" y="7"/>
                      <a:pt x="111" y="6"/>
                      <a:pt x="110" y="5"/>
                    </a:cubicBezTo>
                    <a:cubicBezTo>
                      <a:pt x="107" y="4"/>
                      <a:pt x="102" y="3"/>
                      <a:pt x="97" y="2"/>
                    </a:cubicBezTo>
                    <a:cubicBezTo>
                      <a:pt x="91" y="0"/>
                      <a:pt x="83" y="5"/>
                      <a:pt x="79" y="2"/>
                    </a:cubicBezTo>
                    <a:cubicBezTo>
                      <a:pt x="77" y="3"/>
                      <a:pt x="74" y="2"/>
                      <a:pt x="74" y="1"/>
                    </a:cubicBezTo>
                    <a:cubicBezTo>
                      <a:pt x="73" y="2"/>
                      <a:pt x="69" y="2"/>
                      <a:pt x="68" y="1"/>
                    </a:cubicBezTo>
                    <a:cubicBezTo>
                      <a:pt x="67" y="3"/>
                      <a:pt x="64" y="1"/>
                      <a:pt x="62" y="2"/>
                    </a:cubicBezTo>
                    <a:cubicBezTo>
                      <a:pt x="60" y="2"/>
                      <a:pt x="58" y="3"/>
                      <a:pt x="56" y="4"/>
                    </a:cubicBezTo>
                    <a:cubicBezTo>
                      <a:pt x="56" y="3"/>
                      <a:pt x="53" y="3"/>
                      <a:pt x="52" y="3"/>
                    </a:cubicBezTo>
                    <a:cubicBezTo>
                      <a:pt x="49" y="5"/>
                      <a:pt x="46" y="3"/>
                      <a:pt x="41" y="4"/>
                    </a:cubicBezTo>
                    <a:cubicBezTo>
                      <a:pt x="41" y="4"/>
                      <a:pt x="38" y="5"/>
                      <a:pt x="36" y="5"/>
                    </a:cubicBezTo>
                    <a:cubicBezTo>
                      <a:pt x="36" y="5"/>
                      <a:pt x="36" y="4"/>
                      <a:pt x="36" y="4"/>
                    </a:cubicBezTo>
                    <a:cubicBezTo>
                      <a:pt x="35" y="6"/>
                      <a:pt x="25" y="6"/>
                      <a:pt x="23" y="7"/>
                    </a:cubicBezTo>
                    <a:cubicBezTo>
                      <a:pt x="17" y="7"/>
                      <a:pt x="10" y="4"/>
                      <a:pt x="7" y="6"/>
                    </a:cubicBezTo>
                    <a:cubicBezTo>
                      <a:pt x="0" y="11"/>
                      <a:pt x="6" y="13"/>
                      <a:pt x="9" y="19"/>
                    </a:cubicBezTo>
                    <a:cubicBezTo>
                      <a:pt x="10" y="20"/>
                      <a:pt x="9" y="21"/>
                      <a:pt x="9" y="21"/>
                    </a:cubicBezTo>
                    <a:cubicBezTo>
                      <a:pt x="10" y="22"/>
                      <a:pt x="11" y="23"/>
                      <a:pt x="11" y="24"/>
                    </a:cubicBezTo>
                    <a:cubicBezTo>
                      <a:pt x="11" y="24"/>
                      <a:pt x="14" y="31"/>
                      <a:pt x="13" y="32"/>
                    </a:cubicBezTo>
                    <a:cubicBezTo>
                      <a:pt x="11" y="35"/>
                      <a:pt x="12" y="36"/>
                      <a:pt x="12" y="41"/>
                    </a:cubicBezTo>
                    <a:cubicBezTo>
                      <a:pt x="12" y="44"/>
                      <a:pt x="12" y="44"/>
                      <a:pt x="12" y="44"/>
                    </a:cubicBezTo>
                    <a:cubicBezTo>
                      <a:pt x="11" y="46"/>
                      <a:pt x="9" y="56"/>
                      <a:pt x="9" y="56"/>
                    </a:cubicBezTo>
                    <a:cubicBezTo>
                      <a:pt x="10" y="60"/>
                      <a:pt x="10" y="67"/>
                      <a:pt x="9" y="68"/>
                    </a:cubicBezTo>
                    <a:cubicBezTo>
                      <a:pt x="9" y="71"/>
                      <a:pt x="10" y="75"/>
                      <a:pt x="10" y="76"/>
                    </a:cubicBezTo>
                    <a:cubicBezTo>
                      <a:pt x="9" y="77"/>
                      <a:pt x="9" y="79"/>
                      <a:pt x="9" y="81"/>
                    </a:cubicBezTo>
                    <a:cubicBezTo>
                      <a:pt x="10" y="81"/>
                      <a:pt x="11" y="81"/>
                      <a:pt x="11" y="81"/>
                    </a:cubicBezTo>
                    <a:cubicBezTo>
                      <a:pt x="13" y="82"/>
                      <a:pt x="13" y="84"/>
                      <a:pt x="15" y="85"/>
                    </a:cubicBezTo>
                    <a:cubicBezTo>
                      <a:pt x="16" y="87"/>
                      <a:pt x="19" y="86"/>
                      <a:pt x="20" y="87"/>
                    </a:cubicBezTo>
                    <a:cubicBezTo>
                      <a:pt x="20" y="87"/>
                      <a:pt x="20" y="87"/>
                      <a:pt x="20" y="87"/>
                    </a:cubicBezTo>
                    <a:cubicBezTo>
                      <a:pt x="21" y="87"/>
                      <a:pt x="20" y="87"/>
                      <a:pt x="21" y="87"/>
                    </a:cubicBezTo>
                    <a:cubicBezTo>
                      <a:pt x="24" y="87"/>
                      <a:pt x="25" y="87"/>
                      <a:pt x="27" y="86"/>
                    </a:cubicBezTo>
                    <a:cubicBezTo>
                      <a:pt x="28" y="86"/>
                      <a:pt x="29" y="86"/>
                      <a:pt x="30" y="87"/>
                    </a:cubicBezTo>
                    <a:cubicBezTo>
                      <a:pt x="30" y="86"/>
                      <a:pt x="30" y="86"/>
                      <a:pt x="31" y="86"/>
                    </a:cubicBezTo>
                    <a:cubicBezTo>
                      <a:pt x="32" y="86"/>
                      <a:pt x="32" y="86"/>
                      <a:pt x="32" y="86"/>
                    </a:cubicBezTo>
                    <a:cubicBezTo>
                      <a:pt x="32" y="86"/>
                      <a:pt x="33" y="87"/>
                      <a:pt x="33" y="87"/>
                    </a:cubicBezTo>
                    <a:cubicBezTo>
                      <a:pt x="33" y="87"/>
                      <a:pt x="33" y="87"/>
                      <a:pt x="33" y="87"/>
                    </a:cubicBezTo>
                    <a:cubicBezTo>
                      <a:pt x="36" y="87"/>
                      <a:pt x="40" y="85"/>
                      <a:pt x="43" y="85"/>
                    </a:cubicBezTo>
                    <a:cubicBezTo>
                      <a:pt x="43" y="86"/>
                      <a:pt x="43" y="86"/>
                      <a:pt x="43" y="86"/>
                    </a:cubicBezTo>
                    <a:cubicBezTo>
                      <a:pt x="44" y="85"/>
                      <a:pt x="46" y="84"/>
                      <a:pt x="46" y="84"/>
                    </a:cubicBezTo>
                    <a:cubicBezTo>
                      <a:pt x="46" y="84"/>
                      <a:pt x="49" y="85"/>
                      <a:pt x="50" y="86"/>
                    </a:cubicBezTo>
                    <a:cubicBezTo>
                      <a:pt x="52" y="85"/>
                      <a:pt x="55" y="85"/>
                      <a:pt x="57" y="85"/>
                    </a:cubicBezTo>
                    <a:cubicBezTo>
                      <a:pt x="57" y="85"/>
                      <a:pt x="57" y="86"/>
                      <a:pt x="58" y="86"/>
                    </a:cubicBezTo>
                    <a:cubicBezTo>
                      <a:pt x="59" y="86"/>
                      <a:pt x="61" y="85"/>
                      <a:pt x="62" y="85"/>
                    </a:cubicBezTo>
                    <a:cubicBezTo>
                      <a:pt x="63" y="84"/>
                      <a:pt x="62" y="85"/>
                      <a:pt x="63" y="85"/>
                    </a:cubicBezTo>
                    <a:cubicBezTo>
                      <a:pt x="63" y="85"/>
                      <a:pt x="63" y="85"/>
                      <a:pt x="63" y="85"/>
                    </a:cubicBezTo>
                    <a:cubicBezTo>
                      <a:pt x="65" y="85"/>
                      <a:pt x="69" y="84"/>
                      <a:pt x="70" y="85"/>
                    </a:cubicBezTo>
                    <a:cubicBezTo>
                      <a:pt x="71" y="85"/>
                      <a:pt x="71" y="85"/>
                      <a:pt x="71" y="85"/>
                    </a:cubicBezTo>
                    <a:cubicBezTo>
                      <a:pt x="72" y="85"/>
                      <a:pt x="72" y="84"/>
                      <a:pt x="72" y="84"/>
                    </a:cubicBezTo>
                    <a:cubicBezTo>
                      <a:pt x="72" y="85"/>
                      <a:pt x="72" y="85"/>
                      <a:pt x="72" y="85"/>
                    </a:cubicBezTo>
                    <a:cubicBezTo>
                      <a:pt x="74" y="85"/>
                      <a:pt x="75" y="83"/>
                      <a:pt x="76" y="84"/>
                    </a:cubicBezTo>
                    <a:cubicBezTo>
                      <a:pt x="77" y="85"/>
                      <a:pt x="82" y="84"/>
                      <a:pt x="83" y="84"/>
                    </a:cubicBezTo>
                    <a:cubicBezTo>
                      <a:pt x="89" y="87"/>
                      <a:pt x="97" y="86"/>
                      <a:pt x="99" y="88"/>
                    </a:cubicBezTo>
                    <a:cubicBezTo>
                      <a:pt x="99" y="87"/>
                      <a:pt x="100" y="87"/>
                      <a:pt x="101" y="87"/>
                    </a:cubicBezTo>
                    <a:cubicBezTo>
                      <a:pt x="102" y="88"/>
                      <a:pt x="104" y="91"/>
                      <a:pt x="105" y="91"/>
                    </a:cubicBezTo>
                    <a:cubicBezTo>
                      <a:pt x="105" y="94"/>
                      <a:pt x="105" y="95"/>
                      <a:pt x="106" y="97"/>
                    </a:cubicBezTo>
                    <a:cubicBezTo>
                      <a:pt x="106" y="97"/>
                      <a:pt x="106" y="97"/>
                      <a:pt x="107" y="97"/>
                    </a:cubicBezTo>
                    <a:cubicBezTo>
                      <a:pt x="106" y="99"/>
                      <a:pt x="112" y="108"/>
                      <a:pt x="113" y="110"/>
                    </a:cubicBezTo>
                    <a:cubicBezTo>
                      <a:pt x="114" y="110"/>
                      <a:pt x="116" y="110"/>
                      <a:pt x="117" y="111"/>
                    </a:cubicBezTo>
                    <a:cubicBezTo>
                      <a:pt x="117" y="111"/>
                      <a:pt x="118" y="112"/>
                      <a:pt x="118" y="112"/>
                    </a:cubicBezTo>
                    <a:cubicBezTo>
                      <a:pt x="119" y="112"/>
                      <a:pt x="123" y="113"/>
                      <a:pt x="125" y="112"/>
                    </a:cubicBezTo>
                    <a:cubicBezTo>
                      <a:pt x="130" y="109"/>
                      <a:pt x="145" y="99"/>
                      <a:pt x="146" y="91"/>
                    </a:cubicBezTo>
                    <a:cubicBezTo>
                      <a:pt x="145" y="90"/>
                      <a:pt x="146" y="89"/>
                      <a:pt x="145" y="88"/>
                    </a:cubicBezTo>
                    <a:close/>
                    <a:moveTo>
                      <a:pt x="97" y="69"/>
                    </a:moveTo>
                    <a:cubicBezTo>
                      <a:pt x="96" y="72"/>
                      <a:pt x="88" y="72"/>
                      <a:pt x="85" y="71"/>
                    </a:cubicBezTo>
                    <a:cubicBezTo>
                      <a:pt x="78" y="70"/>
                      <a:pt x="53" y="69"/>
                      <a:pt x="48" y="71"/>
                    </a:cubicBezTo>
                    <a:cubicBezTo>
                      <a:pt x="37" y="71"/>
                      <a:pt x="37" y="71"/>
                      <a:pt x="37" y="71"/>
                    </a:cubicBezTo>
                    <a:cubicBezTo>
                      <a:pt x="37" y="72"/>
                      <a:pt x="37" y="72"/>
                      <a:pt x="37" y="72"/>
                    </a:cubicBezTo>
                    <a:cubicBezTo>
                      <a:pt x="36" y="73"/>
                      <a:pt x="35" y="71"/>
                      <a:pt x="35" y="73"/>
                    </a:cubicBezTo>
                    <a:cubicBezTo>
                      <a:pt x="34" y="73"/>
                      <a:pt x="34" y="72"/>
                      <a:pt x="33" y="72"/>
                    </a:cubicBezTo>
                    <a:cubicBezTo>
                      <a:pt x="33" y="72"/>
                      <a:pt x="19" y="78"/>
                      <a:pt x="18" y="78"/>
                    </a:cubicBezTo>
                    <a:cubicBezTo>
                      <a:pt x="18" y="78"/>
                      <a:pt x="17" y="77"/>
                      <a:pt x="17" y="77"/>
                    </a:cubicBezTo>
                    <a:cubicBezTo>
                      <a:pt x="17" y="64"/>
                      <a:pt x="29" y="66"/>
                      <a:pt x="38" y="61"/>
                    </a:cubicBezTo>
                    <a:cubicBezTo>
                      <a:pt x="40" y="62"/>
                      <a:pt x="41" y="62"/>
                      <a:pt x="43" y="62"/>
                    </a:cubicBezTo>
                    <a:cubicBezTo>
                      <a:pt x="43" y="61"/>
                      <a:pt x="46" y="62"/>
                      <a:pt x="46" y="62"/>
                    </a:cubicBezTo>
                    <a:cubicBezTo>
                      <a:pt x="46" y="61"/>
                      <a:pt x="53" y="60"/>
                      <a:pt x="53" y="60"/>
                    </a:cubicBezTo>
                    <a:cubicBezTo>
                      <a:pt x="57" y="58"/>
                      <a:pt x="61" y="62"/>
                      <a:pt x="65" y="60"/>
                    </a:cubicBezTo>
                    <a:cubicBezTo>
                      <a:pt x="65" y="60"/>
                      <a:pt x="68" y="60"/>
                      <a:pt x="69" y="61"/>
                    </a:cubicBezTo>
                    <a:cubicBezTo>
                      <a:pt x="70" y="59"/>
                      <a:pt x="79" y="62"/>
                      <a:pt x="80" y="60"/>
                    </a:cubicBezTo>
                    <a:cubicBezTo>
                      <a:pt x="81" y="60"/>
                      <a:pt x="89" y="60"/>
                      <a:pt x="90" y="60"/>
                    </a:cubicBezTo>
                    <a:cubicBezTo>
                      <a:pt x="91" y="60"/>
                      <a:pt x="93" y="61"/>
                      <a:pt x="95" y="61"/>
                    </a:cubicBezTo>
                    <a:cubicBezTo>
                      <a:pt x="94" y="62"/>
                      <a:pt x="98" y="66"/>
                      <a:pt x="97" y="69"/>
                    </a:cubicBezTo>
                    <a:close/>
                    <a:moveTo>
                      <a:pt x="92" y="48"/>
                    </a:moveTo>
                    <a:cubicBezTo>
                      <a:pt x="84" y="44"/>
                      <a:pt x="59" y="48"/>
                      <a:pt x="57" y="46"/>
                    </a:cubicBezTo>
                    <a:cubicBezTo>
                      <a:pt x="54" y="47"/>
                      <a:pt x="51" y="47"/>
                      <a:pt x="48" y="48"/>
                    </a:cubicBezTo>
                    <a:cubicBezTo>
                      <a:pt x="49" y="47"/>
                      <a:pt x="43" y="49"/>
                      <a:pt x="42" y="48"/>
                    </a:cubicBezTo>
                    <a:cubicBezTo>
                      <a:pt x="42" y="48"/>
                      <a:pt x="42" y="48"/>
                      <a:pt x="42" y="48"/>
                    </a:cubicBezTo>
                    <a:cubicBezTo>
                      <a:pt x="39" y="50"/>
                      <a:pt x="27" y="53"/>
                      <a:pt x="23" y="51"/>
                    </a:cubicBezTo>
                    <a:cubicBezTo>
                      <a:pt x="23" y="50"/>
                      <a:pt x="23" y="48"/>
                      <a:pt x="23" y="47"/>
                    </a:cubicBezTo>
                    <a:cubicBezTo>
                      <a:pt x="24" y="46"/>
                      <a:pt x="25" y="45"/>
                      <a:pt x="26" y="44"/>
                    </a:cubicBezTo>
                    <a:cubicBezTo>
                      <a:pt x="27" y="44"/>
                      <a:pt x="28" y="44"/>
                      <a:pt x="30" y="44"/>
                    </a:cubicBezTo>
                    <a:cubicBezTo>
                      <a:pt x="31" y="42"/>
                      <a:pt x="33" y="42"/>
                      <a:pt x="35" y="42"/>
                    </a:cubicBezTo>
                    <a:cubicBezTo>
                      <a:pt x="37" y="41"/>
                      <a:pt x="40" y="40"/>
                      <a:pt x="43" y="39"/>
                    </a:cubicBezTo>
                    <a:cubicBezTo>
                      <a:pt x="44" y="39"/>
                      <a:pt x="45" y="39"/>
                      <a:pt x="46" y="40"/>
                    </a:cubicBezTo>
                    <a:cubicBezTo>
                      <a:pt x="48" y="39"/>
                      <a:pt x="51" y="39"/>
                      <a:pt x="52" y="38"/>
                    </a:cubicBezTo>
                    <a:cubicBezTo>
                      <a:pt x="52" y="38"/>
                      <a:pt x="54" y="39"/>
                      <a:pt x="54" y="39"/>
                    </a:cubicBezTo>
                    <a:cubicBezTo>
                      <a:pt x="55" y="39"/>
                      <a:pt x="64" y="38"/>
                      <a:pt x="64" y="37"/>
                    </a:cubicBezTo>
                    <a:cubicBezTo>
                      <a:pt x="67" y="37"/>
                      <a:pt x="77" y="38"/>
                      <a:pt x="78" y="39"/>
                    </a:cubicBezTo>
                    <a:cubicBezTo>
                      <a:pt x="79" y="38"/>
                      <a:pt x="84" y="39"/>
                      <a:pt x="84" y="39"/>
                    </a:cubicBezTo>
                    <a:cubicBezTo>
                      <a:pt x="85" y="39"/>
                      <a:pt x="95" y="39"/>
                      <a:pt x="96" y="40"/>
                    </a:cubicBezTo>
                    <a:cubicBezTo>
                      <a:pt x="98" y="41"/>
                      <a:pt x="96" y="45"/>
                      <a:pt x="97" y="46"/>
                    </a:cubicBezTo>
                    <a:cubicBezTo>
                      <a:pt x="97" y="46"/>
                      <a:pt x="93" y="49"/>
                      <a:pt x="92" y="48"/>
                    </a:cubicBezTo>
                    <a:close/>
                    <a:moveTo>
                      <a:pt x="97" y="25"/>
                    </a:moveTo>
                    <a:cubicBezTo>
                      <a:pt x="91" y="29"/>
                      <a:pt x="82" y="22"/>
                      <a:pt x="78" y="24"/>
                    </a:cubicBezTo>
                    <a:cubicBezTo>
                      <a:pt x="75" y="25"/>
                      <a:pt x="70" y="24"/>
                      <a:pt x="66" y="25"/>
                    </a:cubicBezTo>
                    <a:cubicBezTo>
                      <a:pt x="65" y="25"/>
                      <a:pt x="64" y="25"/>
                      <a:pt x="63" y="25"/>
                    </a:cubicBezTo>
                    <a:cubicBezTo>
                      <a:pt x="62" y="25"/>
                      <a:pt x="57" y="26"/>
                      <a:pt x="56" y="26"/>
                    </a:cubicBezTo>
                    <a:cubicBezTo>
                      <a:pt x="55" y="26"/>
                      <a:pt x="55" y="25"/>
                      <a:pt x="54" y="25"/>
                    </a:cubicBezTo>
                    <a:cubicBezTo>
                      <a:pt x="50" y="26"/>
                      <a:pt x="48" y="27"/>
                      <a:pt x="42" y="27"/>
                    </a:cubicBezTo>
                    <a:cubicBezTo>
                      <a:pt x="41" y="27"/>
                      <a:pt x="41" y="28"/>
                      <a:pt x="40" y="28"/>
                    </a:cubicBezTo>
                    <a:cubicBezTo>
                      <a:pt x="30" y="29"/>
                      <a:pt x="30" y="29"/>
                      <a:pt x="30" y="29"/>
                    </a:cubicBezTo>
                    <a:cubicBezTo>
                      <a:pt x="28" y="29"/>
                      <a:pt x="26" y="26"/>
                      <a:pt x="25" y="26"/>
                    </a:cubicBezTo>
                    <a:cubicBezTo>
                      <a:pt x="25" y="24"/>
                      <a:pt x="26" y="25"/>
                      <a:pt x="27" y="24"/>
                    </a:cubicBezTo>
                    <a:cubicBezTo>
                      <a:pt x="29" y="23"/>
                      <a:pt x="29" y="22"/>
                      <a:pt x="31" y="21"/>
                    </a:cubicBezTo>
                    <a:cubicBezTo>
                      <a:pt x="33" y="21"/>
                      <a:pt x="33" y="21"/>
                      <a:pt x="33" y="21"/>
                    </a:cubicBezTo>
                    <a:cubicBezTo>
                      <a:pt x="35" y="20"/>
                      <a:pt x="38" y="20"/>
                      <a:pt x="42" y="18"/>
                    </a:cubicBezTo>
                    <a:cubicBezTo>
                      <a:pt x="42" y="17"/>
                      <a:pt x="45" y="18"/>
                      <a:pt x="46" y="18"/>
                    </a:cubicBezTo>
                    <a:cubicBezTo>
                      <a:pt x="46" y="17"/>
                      <a:pt x="50" y="17"/>
                      <a:pt x="51" y="17"/>
                    </a:cubicBezTo>
                    <a:cubicBezTo>
                      <a:pt x="53" y="16"/>
                      <a:pt x="59" y="17"/>
                      <a:pt x="61" y="17"/>
                    </a:cubicBezTo>
                    <a:cubicBezTo>
                      <a:pt x="64" y="16"/>
                      <a:pt x="66" y="17"/>
                      <a:pt x="67" y="18"/>
                    </a:cubicBezTo>
                    <a:cubicBezTo>
                      <a:pt x="70" y="18"/>
                      <a:pt x="74" y="17"/>
                      <a:pt x="75" y="17"/>
                    </a:cubicBezTo>
                    <a:cubicBezTo>
                      <a:pt x="77" y="16"/>
                      <a:pt x="79" y="18"/>
                      <a:pt x="80" y="17"/>
                    </a:cubicBezTo>
                    <a:cubicBezTo>
                      <a:pt x="80" y="17"/>
                      <a:pt x="80" y="17"/>
                      <a:pt x="80" y="16"/>
                    </a:cubicBezTo>
                    <a:cubicBezTo>
                      <a:pt x="81" y="16"/>
                      <a:pt x="83" y="17"/>
                      <a:pt x="83" y="17"/>
                    </a:cubicBezTo>
                    <a:cubicBezTo>
                      <a:pt x="83" y="17"/>
                      <a:pt x="88" y="16"/>
                      <a:pt x="89" y="17"/>
                    </a:cubicBezTo>
                    <a:cubicBezTo>
                      <a:pt x="89" y="17"/>
                      <a:pt x="94" y="18"/>
                      <a:pt x="95" y="18"/>
                    </a:cubicBezTo>
                    <a:cubicBezTo>
                      <a:pt x="96" y="18"/>
                      <a:pt x="96" y="19"/>
                      <a:pt x="96" y="18"/>
                    </a:cubicBezTo>
                    <a:cubicBezTo>
                      <a:pt x="97" y="19"/>
                      <a:pt x="98" y="19"/>
                      <a:pt x="99" y="20"/>
                    </a:cubicBezTo>
                    <a:cubicBezTo>
                      <a:pt x="99" y="22"/>
                      <a:pt x="98" y="23"/>
                      <a:pt x="9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Freeform 64">
                <a:extLst>
                  <a:ext uri="{FF2B5EF4-FFF2-40B4-BE49-F238E27FC236}">
                    <a16:creationId xmlns:a16="http://schemas.microsoft.com/office/drawing/2014/main" id="{79DB7371-F33A-4386-80D4-62F1F3A9BD38}"/>
                  </a:ext>
                </a:extLst>
              </p:cNvPr>
              <p:cNvSpPr/>
              <p:nvPr/>
            </p:nvSpPr>
            <p:spPr bwMode="auto">
              <a:xfrm>
                <a:off x="7208838" y="3549651"/>
                <a:ext cx="73025" cy="119063"/>
              </a:xfrm>
              <a:custGeom>
                <a:avLst/>
                <a:gdLst>
                  <a:gd name="T0" fmla="*/ 6 w 24"/>
                  <a:gd name="T1" fmla="*/ 0 h 39"/>
                  <a:gd name="T2" fmla="*/ 8 w 24"/>
                  <a:gd name="T3" fmla="*/ 0 h 39"/>
                  <a:gd name="T4" fmla="*/ 8 w 24"/>
                  <a:gd name="T5" fmla="*/ 1 h 39"/>
                  <a:gd name="T6" fmla="*/ 13 w 24"/>
                  <a:gd name="T7" fmla="*/ 16 h 39"/>
                  <a:gd name="T8" fmla="*/ 16 w 24"/>
                  <a:gd name="T9" fmla="*/ 18 h 39"/>
                  <a:gd name="T10" fmla="*/ 17 w 24"/>
                  <a:gd name="T11" fmla="*/ 18 h 39"/>
                  <a:gd name="T12" fmla="*/ 23 w 24"/>
                  <a:gd name="T13" fmla="*/ 15 h 39"/>
                  <a:gd name="T14" fmla="*/ 24 w 24"/>
                  <a:gd name="T15" fmla="*/ 25 h 39"/>
                  <a:gd name="T16" fmla="*/ 24 w 24"/>
                  <a:gd name="T17" fmla="*/ 33 h 39"/>
                  <a:gd name="T18" fmla="*/ 21 w 24"/>
                  <a:gd name="T19" fmla="*/ 37 h 39"/>
                  <a:gd name="T20" fmla="*/ 18 w 24"/>
                  <a:gd name="T21" fmla="*/ 39 h 39"/>
                  <a:gd name="T22" fmla="*/ 3 w 24"/>
                  <a:gd name="T23" fmla="*/ 26 h 39"/>
                  <a:gd name="T24" fmla="*/ 3 w 24"/>
                  <a:gd name="T25" fmla="*/ 24 h 39"/>
                  <a:gd name="T26" fmla="*/ 1 w 24"/>
                  <a:gd name="T27" fmla="*/ 20 h 39"/>
                  <a:gd name="T28" fmla="*/ 2 w 24"/>
                  <a:gd name="T29" fmla="*/ 17 h 39"/>
                  <a:gd name="T30" fmla="*/ 0 w 24"/>
                  <a:gd name="T31" fmla="*/ 10 h 39"/>
                  <a:gd name="T32" fmla="*/ 3 w 24"/>
                  <a:gd name="T33" fmla="*/ 5 h 39"/>
                  <a:gd name="T34" fmla="*/ 6 w 24"/>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9">
                    <a:moveTo>
                      <a:pt x="6" y="0"/>
                    </a:moveTo>
                    <a:cubicBezTo>
                      <a:pt x="7" y="0"/>
                      <a:pt x="7" y="0"/>
                      <a:pt x="8" y="0"/>
                    </a:cubicBezTo>
                    <a:cubicBezTo>
                      <a:pt x="8" y="1"/>
                      <a:pt x="8" y="1"/>
                      <a:pt x="8" y="1"/>
                    </a:cubicBezTo>
                    <a:cubicBezTo>
                      <a:pt x="5" y="5"/>
                      <a:pt x="12" y="13"/>
                      <a:pt x="13" y="16"/>
                    </a:cubicBezTo>
                    <a:cubicBezTo>
                      <a:pt x="14" y="17"/>
                      <a:pt x="15" y="16"/>
                      <a:pt x="16" y="18"/>
                    </a:cubicBezTo>
                    <a:cubicBezTo>
                      <a:pt x="16" y="18"/>
                      <a:pt x="17" y="18"/>
                      <a:pt x="17" y="18"/>
                    </a:cubicBezTo>
                    <a:cubicBezTo>
                      <a:pt x="18" y="16"/>
                      <a:pt x="21" y="15"/>
                      <a:pt x="23" y="15"/>
                    </a:cubicBezTo>
                    <a:cubicBezTo>
                      <a:pt x="24" y="19"/>
                      <a:pt x="20" y="21"/>
                      <a:pt x="24" y="25"/>
                    </a:cubicBezTo>
                    <a:cubicBezTo>
                      <a:pt x="24" y="28"/>
                      <a:pt x="24" y="30"/>
                      <a:pt x="24" y="33"/>
                    </a:cubicBezTo>
                    <a:cubicBezTo>
                      <a:pt x="23" y="34"/>
                      <a:pt x="22" y="36"/>
                      <a:pt x="21" y="37"/>
                    </a:cubicBezTo>
                    <a:cubicBezTo>
                      <a:pt x="20" y="38"/>
                      <a:pt x="19" y="38"/>
                      <a:pt x="18" y="39"/>
                    </a:cubicBezTo>
                    <a:cubicBezTo>
                      <a:pt x="12" y="37"/>
                      <a:pt x="6" y="31"/>
                      <a:pt x="3" y="26"/>
                    </a:cubicBezTo>
                    <a:cubicBezTo>
                      <a:pt x="3" y="26"/>
                      <a:pt x="4" y="25"/>
                      <a:pt x="3" y="24"/>
                    </a:cubicBezTo>
                    <a:cubicBezTo>
                      <a:pt x="3" y="23"/>
                      <a:pt x="2" y="21"/>
                      <a:pt x="1" y="20"/>
                    </a:cubicBezTo>
                    <a:cubicBezTo>
                      <a:pt x="1" y="19"/>
                      <a:pt x="2" y="18"/>
                      <a:pt x="2" y="17"/>
                    </a:cubicBezTo>
                    <a:cubicBezTo>
                      <a:pt x="1" y="15"/>
                      <a:pt x="0" y="13"/>
                      <a:pt x="0" y="10"/>
                    </a:cubicBezTo>
                    <a:cubicBezTo>
                      <a:pt x="1" y="9"/>
                      <a:pt x="2" y="7"/>
                      <a:pt x="3" y="5"/>
                    </a:cubicBezTo>
                    <a:cubicBezTo>
                      <a:pt x="4" y="3"/>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63" name="矩形 62">
              <a:extLst>
                <a:ext uri="{FF2B5EF4-FFF2-40B4-BE49-F238E27FC236}">
                  <a16:creationId xmlns:a16="http://schemas.microsoft.com/office/drawing/2014/main" id="{5973FDAA-BE16-4EC4-89E6-DCB9528E48B2}"/>
                </a:ext>
              </a:extLst>
            </p:cNvPr>
            <p:cNvSpPr/>
            <p:nvPr/>
          </p:nvSpPr>
          <p:spPr>
            <a:xfrm>
              <a:off x="1" y="5702643"/>
              <a:ext cx="165622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rPr>
                <a:t>向海图强  只争朝夕</a:t>
              </a:r>
            </a:p>
          </p:txBody>
        </p:sp>
      </p:grpSp>
      <p:sp>
        <p:nvSpPr>
          <p:cNvPr id="75" name="矩形 74">
            <a:extLst>
              <a:ext uri="{FF2B5EF4-FFF2-40B4-BE49-F238E27FC236}">
                <a16:creationId xmlns:a16="http://schemas.microsoft.com/office/drawing/2014/main" id="{B1C1A3DB-A2DD-4918-BFDB-F51646539010}"/>
              </a:ext>
            </a:extLst>
          </p:cNvPr>
          <p:cNvSpPr/>
          <p:nvPr userDrawn="1"/>
        </p:nvSpPr>
        <p:spPr>
          <a:xfrm>
            <a:off x="-5717" y="1459157"/>
            <a:ext cx="9144000" cy="2770721"/>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83"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65102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144">
            <a:extLst>
              <a:ext uri="{FF2B5EF4-FFF2-40B4-BE49-F238E27FC236}">
                <a16:creationId xmlns:a16="http://schemas.microsoft.com/office/drawing/2014/main" id="{F34E2C89-8553-4610-B718-DD60B62D733B}"/>
              </a:ext>
            </a:extLst>
          </p:cNvPr>
          <p:cNvPicPr>
            <a:picLocks noChangeAspect="1"/>
          </p:cNvPicPr>
          <p:nvPr userDrawn="1"/>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t="71713" b="25333"/>
          <a:stretch>
            <a:fillRect/>
          </a:stretch>
        </p:blipFill>
        <p:spPr bwMode="auto">
          <a:xfrm>
            <a:off x="-13063" y="6516688"/>
            <a:ext cx="91570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445770" y="162018"/>
            <a:ext cx="8319406" cy="64765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45769" y="1017800"/>
            <a:ext cx="8319407" cy="527849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cxnSp>
        <p:nvCxnSpPr>
          <p:cNvPr id="8" name="直线连接符 54">
            <a:extLst>
              <a:ext uri="{FF2B5EF4-FFF2-40B4-BE49-F238E27FC236}">
                <a16:creationId xmlns:a16="http://schemas.microsoft.com/office/drawing/2014/main" id="{B3D5010C-230E-476A-8D0D-99996CE33519}"/>
              </a:ext>
            </a:extLst>
          </p:cNvPr>
          <p:cNvCxnSpPr>
            <a:cxnSpLocks/>
          </p:cNvCxnSpPr>
          <p:nvPr userDrawn="1"/>
        </p:nvCxnSpPr>
        <p:spPr>
          <a:xfrm flipH="1">
            <a:off x="-13063" y="6458463"/>
            <a:ext cx="9157063"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8B530F40-42EF-4630-925C-BD47D9C10FDD}"/>
              </a:ext>
            </a:extLst>
          </p:cNvPr>
          <p:cNvGrpSpPr/>
          <p:nvPr userDrawn="1"/>
        </p:nvGrpSpPr>
        <p:grpSpPr>
          <a:xfrm>
            <a:off x="8259569" y="6579889"/>
            <a:ext cx="718444" cy="189883"/>
            <a:chOff x="4206876" y="3000376"/>
            <a:chExt cx="3689350" cy="681038"/>
          </a:xfrm>
          <a:solidFill>
            <a:schemeClr val="bg1"/>
          </a:solidFill>
        </p:grpSpPr>
        <p:sp>
          <p:nvSpPr>
            <p:cNvPr id="10" name="Freeform 54">
              <a:extLst>
                <a:ext uri="{FF2B5EF4-FFF2-40B4-BE49-F238E27FC236}">
                  <a16:creationId xmlns:a16="http://schemas.microsoft.com/office/drawing/2014/main" id="{ED00C8D1-D86A-4423-ABAC-64FDF84A7C7F}"/>
                </a:ext>
              </a:extLst>
            </p:cNvPr>
            <p:cNvSpPr/>
            <p:nvPr/>
          </p:nvSpPr>
          <p:spPr bwMode="auto">
            <a:xfrm>
              <a:off x="5246688" y="3021013"/>
              <a:ext cx="647700" cy="141288"/>
            </a:xfrm>
            <a:custGeom>
              <a:avLst/>
              <a:gdLst>
                <a:gd name="T0" fmla="*/ 98 w 214"/>
                <a:gd name="T1" fmla="*/ 0 h 46"/>
                <a:gd name="T2" fmla="*/ 108 w 214"/>
                <a:gd name="T3" fmla="*/ 3 h 46"/>
                <a:gd name="T4" fmla="*/ 127 w 214"/>
                <a:gd name="T5" fmla="*/ 17 h 46"/>
                <a:gd name="T6" fmla="*/ 137 w 214"/>
                <a:gd name="T7" fmla="*/ 19 h 46"/>
                <a:gd name="T8" fmla="*/ 139 w 214"/>
                <a:gd name="T9" fmla="*/ 19 h 46"/>
                <a:gd name="T10" fmla="*/ 162 w 214"/>
                <a:gd name="T11" fmla="*/ 19 h 46"/>
                <a:gd name="T12" fmla="*/ 176 w 214"/>
                <a:gd name="T13" fmla="*/ 19 h 46"/>
                <a:gd name="T14" fmla="*/ 188 w 214"/>
                <a:gd name="T15" fmla="*/ 19 h 46"/>
                <a:gd name="T16" fmla="*/ 202 w 214"/>
                <a:gd name="T17" fmla="*/ 18 h 46"/>
                <a:gd name="T18" fmla="*/ 210 w 214"/>
                <a:gd name="T19" fmla="*/ 31 h 46"/>
                <a:gd name="T20" fmla="*/ 200 w 214"/>
                <a:gd name="T21" fmla="*/ 34 h 46"/>
                <a:gd name="T22" fmla="*/ 193 w 214"/>
                <a:gd name="T23" fmla="*/ 35 h 46"/>
                <a:gd name="T24" fmla="*/ 183 w 214"/>
                <a:gd name="T25" fmla="*/ 35 h 46"/>
                <a:gd name="T26" fmla="*/ 165 w 214"/>
                <a:gd name="T27" fmla="*/ 36 h 46"/>
                <a:gd name="T28" fmla="*/ 129 w 214"/>
                <a:gd name="T29" fmla="*/ 36 h 46"/>
                <a:gd name="T30" fmla="*/ 121 w 214"/>
                <a:gd name="T31" fmla="*/ 36 h 46"/>
                <a:gd name="T32" fmla="*/ 118 w 214"/>
                <a:gd name="T33" fmla="*/ 38 h 46"/>
                <a:gd name="T34" fmla="*/ 114 w 214"/>
                <a:gd name="T35" fmla="*/ 38 h 46"/>
                <a:gd name="T36" fmla="*/ 94 w 214"/>
                <a:gd name="T37" fmla="*/ 36 h 46"/>
                <a:gd name="T38" fmla="*/ 80 w 214"/>
                <a:gd name="T39" fmla="*/ 36 h 46"/>
                <a:gd name="T40" fmla="*/ 71 w 214"/>
                <a:gd name="T41" fmla="*/ 37 h 46"/>
                <a:gd name="T42" fmla="*/ 41 w 214"/>
                <a:gd name="T43" fmla="*/ 39 h 46"/>
                <a:gd name="T44" fmla="*/ 34 w 214"/>
                <a:gd name="T45" fmla="*/ 39 h 46"/>
                <a:gd name="T46" fmla="*/ 3 w 214"/>
                <a:gd name="T47" fmla="*/ 39 h 46"/>
                <a:gd name="T48" fmla="*/ 0 w 214"/>
                <a:gd name="T49" fmla="*/ 30 h 46"/>
                <a:gd name="T50" fmla="*/ 5 w 214"/>
                <a:gd name="T51" fmla="*/ 25 h 46"/>
                <a:gd name="T52" fmla="*/ 17 w 214"/>
                <a:gd name="T53" fmla="*/ 23 h 46"/>
                <a:gd name="T54" fmla="*/ 46 w 214"/>
                <a:gd name="T55" fmla="*/ 25 h 46"/>
                <a:gd name="T56" fmla="*/ 61 w 214"/>
                <a:gd name="T57" fmla="*/ 23 h 46"/>
                <a:gd name="T58" fmla="*/ 74 w 214"/>
                <a:gd name="T59" fmla="*/ 21 h 46"/>
                <a:gd name="T60" fmla="*/ 84 w 214"/>
                <a:gd name="T61" fmla="*/ 20 h 46"/>
                <a:gd name="T62" fmla="*/ 88 w 214"/>
                <a:gd name="T63" fmla="*/ 19 h 46"/>
                <a:gd name="T64" fmla="*/ 88 w 214"/>
                <a:gd name="T6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46">
                  <a:moveTo>
                    <a:pt x="93" y="0"/>
                  </a:moveTo>
                  <a:cubicBezTo>
                    <a:pt x="94" y="1"/>
                    <a:pt x="96" y="0"/>
                    <a:pt x="98" y="0"/>
                  </a:cubicBezTo>
                  <a:cubicBezTo>
                    <a:pt x="101" y="1"/>
                    <a:pt x="101" y="2"/>
                    <a:pt x="104" y="3"/>
                  </a:cubicBezTo>
                  <a:cubicBezTo>
                    <a:pt x="105" y="1"/>
                    <a:pt x="108" y="4"/>
                    <a:pt x="108" y="3"/>
                  </a:cubicBezTo>
                  <a:cubicBezTo>
                    <a:pt x="113" y="5"/>
                    <a:pt x="118" y="8"/>
                    <a:pt x="122" y="11"/>
                  </a:cubicBezTo>
                  <a:cubicBezTo>
                    <a:pt x="124" y="12"/>
                    <a:pt x="125" y="16"/>
                    <a:pt x="127" y="17"/>
                  </a:cubicBezTo>
                  <a:cubicBezTo>
                    <a:pt x="129" y="18"/>
                    <a:pt x="133" y="18"/>
                    <a:pt x="135" y="20"/>
                  </a:cubicBezTo>
                  <a:cubicBezTo>
                    <a:pt x="135" y="20"/>
                    <a:pt x="136" y="19"/>
                    <a:pt x="137" y="19"/>
                  </a:cubicBezTo>
                  <a:cubicBezTo>
                    <a:pt x="137" y="19"/>
                    <a:pt x="137" y="19"/>
                    <a:pt x="137" y="20"/>
                  </a:cubicBezTo>
                  <a:cubicBezTo>
                    <a:pt x="138" y="19"/>
                    <a:pt x="138" y="19"/>
                    <a:pt x="139" y="19"/>
                  </a:cubicBezTo>
                  <a:cubicBezTo>
                    <a:pt x="139" y="18"/>
                    <a:pt x="146" y="21"/>
                    <a:pt x="148" y="19"/>
                  </a:cubicBezTo>
                  <a:cubicBezTo>
                    <a:pt x="151" y="21"/>
                    <a:pt x="156" y="18"/>
                    <a:pt x="162" y="19"/>
                  </a:cubicBezTo>
                  <a:cubicBezTo>
                    <a:pt x="164" y="20"/>
                    <a:pt x="171" y="20"/>
                    <a:pt x="174" y="18"/>
                  </a:cubicBezTo>
                  <a:cubicBezTo>
                    <a:pt x="175" y="19"/>
                    <a:pt x="176" y="19"/>
                    <a:pt x="176" y="19"/>
                  </a:cubicBezTo>
                  <a:cubicBezTo>
                    <a:pt x="177" y="19"/>
                    <a:pt x="180" y="18"/>
                    <a:pt x="182" y="19"/>
                  </a:cubicBezTo>
                  <a:cubicBezTo>
                    <a:pt x="182" y="20"/>
                    <a:pt x="186" y="19"/>
                    <a:pt x="188" y="19"/>
                  </a:cubicBezTo>
                  <a:cubicBezTo>
                    <a:pt x="190" y="19"/>
                    <a:pt x="192" y="18"/>
                    <a:pt x="195" y="18"/>
                  </a:cubicBezTo>
                  <a:cubicBezTo>
                    <a:pt x="196" y="18"/>
                    <a:pt x="201" y="19"/>
                    <a:pt x="202" y="18"/>
                  </a:cubicBezTo>
                  <a:cubicBezTo>
                    <a:pt x="206" y="20"/>
                    <a:pt x="212" y="21"/>
                    <a:pt x="214" y="23"/>
                  </a:cubicBezTo>
                  <a:cubicBezTo>
                    <a:pt x="214" y="26"/>
                    <a:pt x="213" y="30"/>
                    <a:pt x="210" y="31"/>
                  </a:cubicBezTo>
                  <a:cubicBezTo>
                    <a:pt x="209" y="32"/>
                    <a:pt x="206" y="31"/>
                    <a:pt x="205" y="31"/>
                  </a:cubicBezTo>
                  <a:cubicBezTo>
                    <a:pt x="204" y="32"/>
                    <a:pt x="202" y="34"/>
                    <a:pt x="200" y="34"/>
                  </a:cubicBezTo>
                  <a:cubicBezTo>
                    <a:pt x="198" y="35"/>
                    <a:pt x="195" y="34"/>
                    <a:pt x="194" y="36"/>
                  </a:cubicBezTo>
                  <a:cubicBezTo>
                    <a:pt x="194" y="36"/>
                    <a:pt x="193" y="35"/>
                    <a:pt x="193" y="35"/>
                  </a:cubicBezTo>
                  <a:cubicBezTo>
                    <a:pt x="192" y="35"/>
                    <a:pt x="184" y="35"/>
                    <a:pt x="184" y="35"/>
                  </a:cubicBezTo>
                  <a:cubicBezTo>
                    <a:pt x="183" y="35"/>
                    <a:pt x="183" y="35"/>
                    <a:pt x="183" y="35"/>
                  </a:cubicBezTo>
                  <a:cubicBezTo>
                    <a:pt x="183" y="35"/>
                    <a:pt x="171" y="36"/>
                    <a:pt x="169" y="35"/>
                  </a:cubicBezTo>
                  <a:cubicBezTo>
                    <a:pt x="167" y="35"/>
                    <a:pt x="166" y="35"/>
                    <a:pt x="165" y="36"/>
                  </a:cubicBezTo>
                  <a:cubicBezTo>
                    <a:pt x="159" y="33"/>
                    <a:pt x="147" y="34"/>
                    <a:pt x="141" y="36"/>
                  </a:cubicBezTo>
                  <a:cubicBezTo>
                    <a:pt x="138" y="36"/>
                    <a:pt x="129" y="36"/>
                    <a:pt x="129" y="36"/>
                  </a:cubicBezTo>
                  <a:cubicBezTo>
                    <a:pt x="129" y="36"/>
                    <a:pt x="128" y="37"/>
                    <a:pt x="128" y="37"/>
                  </a:cubicBezTo>
                  <a:cubicBezTo>
                    <a:pt x="125" y="36"/>
                    <a:pt x="123" y="36"/>
                    <a:pt x="121" y="36"/>
                  </a:cubicBezTo>
                  <a:cubicBezTo>
                    <a:pt x="119" y="36"/>
                    <a:pt x="119" y="37"/>
                    <a:pt x="118" y="38"/>
                  </a:cubicBezTo>
                  <a:cubicBezTo>
                    <a:pt x="118" y="38"/>
                    <a:pt x="118" y="38"/>
                    <a:pt x="118" y="38"/>
                  </a:cubicBezTo>
                  <a:cubicBezTo>
                    <a:pt x="117" y="37"/>
                    <a:pt x="116" y="37"/>
                    <a:pt x="115" y="37"/>
                  </a:cubicBezTo>
                  <a:cubicBezTo>
                    <a:pt x="115" y="38"/>
                    <a:pt x="114" y="38"/>
                    <a:pt x="114" y="38"/>
                  </a:cubicBezTo>
                  <a:cubicBezTo>
                    <a:pt x="112" y="38"/>
                    <a:pt x="109" y="37"/>
                    <a:pt x="107" y="36"/>
                  </a:cubicBezTo>
                  <a:cubicBezTo>
                    <a:pt x="104" y="37"/>
                    <a:pt x="98" y="37"/>
                    <a:pt x="94" y="36"/>
                  </a:cubicBezTo>
                  <a:cubicBezTo>
                    <a:pt x="93" y="36"/>
                    <a:pt x="87" y="37"/>
                    <a:pt x="86" y="38"/>
                  </a:cubicBezTo>
                  <a:cubicBezTo>
                    <a:pt x="85" y="38"/>
                    <a:pt x="81" y="37"/>
                    <a:pt x="80" y="36"/>
                  </a:cubicBezTo>
                  <a:cubicBezTo>
                    <a:pt x="78" y="37"/>
                    <a:pt x="77" y="37"/>
                    <a:pt x="75" y="38"/>
                  </a:cubicBezTo>
                  <a:cubicBezTo>
                    <a:pt x="73" y="38"/>
                    <a:pt x="72" y="37"/>
                    <a:pt x="71" y="37"/>
                  </a:cubicBezTo>
                  <a:cubicBezTo>
                    <a:pt x="66" y="39"/>
                    <a:pt x="55" y="36"/>
                    <a:pt x="51" y="39"/>
                  </a:cubicBezTo>
                  <a:cubicBezTo>
                    <a:pt x="49" y="40"/>
                    <a:pt x="44" y="38"/>
                    <a:pt x="41" y="39"/>
                  </a:cubicBezTo>
                  <a:cubicBezTo>
                    <a:pt x="40" y="39"/>
                    <a:pt x="38" y="39"/>
                    <a:pt x="36" y="40"/>
                  </a:cubicBezTo>
                  <a:cubicBezTo>
                    <a:pt x="36" y="40"/>
                    <a:pt x="35" y="39"/>
                    <a:pt x="34" y="39"/>
                  </a:cubicBezTo>
                  <a:cubicBezTo>
                    <a:pt x="30" y="41"/>
                    <a:pt x="20" y="42"/>
                    <a:pt x="18" y="46"/>
                  </a:cubicBezTo>
                  <a:cubicBezTo>
                    <a:pt x="14" y="45"/>
                    <a:pt x="6" y="43"/>
                    <a:pt x="3" y="39"/>
                  </a:cubicBezTo>
                  <a:cubicBezTo>
                    <a:pt x="2" y="38"/>
                    <a:pt x="3" y="35"/>
                    <a:pt x="2" y="34"/>
                  </a:cubicBezTo>
                  <a:cubicBezTo>
                    <a:pt x="1" y="32"/>
                    <a:pt x="0" y="33"/>
                    <a:pt x="0" y="30"/>
                  </a:cubicBezTo>
                  <a:cubicBezTo>
                    <a:pt x="1" y="28"/>
                    <a:pt x="2" y="27"/>
                    <a:pt x="3" y="25"/>
                  </a:cubicBezTo>
                  <a:cubicBezTo>
                    <a:pt x="4" y="25"/>
                    <a:pt x="4" y="26"/>
                    <a:pt x="5" y="25"/>
                  </a:cubicBezTo>
                  <a:cubicBezTo>
                    <a:pt x="8" y="25"/>
                    <a:pt x="10" y="24"/>
                    <a:pt x="13" y="23"/>
                  </a:cubicBezTo>
                  <a:cubicBezTo>
                    <a:pt x="14" y="23"/>
                    <a:pt x="16" y="24"/>
                    <a:pt x="17" y="23"/>
                  </a:cubicBezTo>
                  <a:cubicBezTo>
                    <a:pt x="23" y="23"/>
                    <a:pt x="28" y="23"/>
                    <a:pt x="34" y="23"/>
                  </a:cubicBezTo>
                  <a:cubicBezTo>
                    <a:pt x="35" y="23"/>
                    <a:pt x="43" y="26"/>
                    <a:pt x="46" y="25"/>
                  </a:cubicBezTo>
                  <a:cubicBezTo>
                    <a:pt x="48" y="24"/>
                    <a:pt x="52" y="23"/>
                    <a:pt x="52" y="23"/>
                  </a:cubicBezTo>
                  <a:cubicBezTo>
                    <a:pt x="53" y="23"/>
                    <a:pt x="59" y="23"/>
                    <a:pt x="61" y="23"/>
                  </a:cubicBezTo>
                  <a:cubicBezTo>
                    <a:pt x="63" y="22"/>
                    <a:pt x="68" y="23"/>
                    <a:pt x="70" y="23"/>
                  </a:cubicBezTo>
                  <a:cubicBezTo>
                    <a:pt x="71" y="22"/>
                    <a:pt x="73" y="21"/>
                    <a:pt x="74" y="21"/>
                  </a:cubicBezTo>
                  <a:cubicBezTo>
                    <a:pt x="77" y="21"/>
                    <a:pt x="79" y="21"/>
                    <a:pt x="82" y="21"/>
                  </a:cubicBezTo>
                  <a:cubicBezTo>
                    <a:pt x="83" y="21"/>
                    <a:pt x="83" y="21"/>
                    <a:pt x="84" y="20"/>
                  </a:cubicBezTo>
                  <a:cubicBezTo>
                    <a:pt x="85" y="21"/>
                    <a:pt x="84" y="21"/>
                    <a:pt x="86" y="21"/>
                  </a:cubicBezTo>
                  <a:cubicBezTo>
                    <a:pt x="86" y="21"/>
                    <a:pt x="87" y="20"/>
                    <a:pt x="88" y="19"/>
                  </a:cubicBezTo>
                  <a:cubicBezTo>
                    <a:pt x="88" y="18"/>
                    <a:pt x="89" y="17"/>
                    <a:pt x="89" y="16"/>
                  </a:cubicBezTo>
                  <a:cubicBezTo>
                    <a:pt x="86" y="13"/>
                    <a:pt x="90" y="5"/>
                    <a:pt x="88" y="4"/>
                  </a:cubicBezTo>
                  <a:cubicBezTo>
                    <a:pt x="89" y="2"/>
                    <a:pt x="91" y="1"/>
                    <a:pt x="9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Freeform 55">
              <a:extLst>
                <a:ext uri="{FF2B5EF4-FFF2-40B4-BE49-F238E27FC236}">
                  <a16:creationId xmlns:a16="http://schemas.microsoft.com/office/drawing/2014/main" id="{2DBC6B2C-E6EB-419B-A29B-6B92A622C200}"/>
                </a:ext>
              </a:extLst>
            </p:cNvPr>
            <p:cNvSpPr>
              <a:spLocks noEditPoints="1"/>
            </p:cNvSpPr>
            <p:nvPr/>
          </p:nvSpPr>
          <p:spPr bwMode="auto">
            <a:xfrm>
              <a:off x="5186363" y="3152776"/>
              <a:ext cx="823913" cy="525463"/>
            </a:xfrm>
            <a:custGeom>
              <a:avLst/>
              <a:gdLst>
                <a:gd name="T0" fmla="*/ 257 w 272"/>
                <a:gd name="T1" fmla="*/ 115 h 172"/>
                <a:gd name="T2" fmla="*/ 219 w 272"/>
                <a:gd name="T3" fmla="*/ 115 h 172"/>
                <a:gd name="T4" fmla="*/ 187 w 272"/>
                <a:gd name="T5" fmla="*/ 113 h 172"/>
                <a:gd name="T6" fmla="*/ 171 w 272"/>
                <a:gd name="T7" fmla="*/ 112 h 172"/>
                <a:gd name="T8" fmla="*/ 125 w 272"/>
                <a:gd name="T9" fmla="*/ 112 h 172"/>
                <a:gd name="T10" fmla="*/ 139 w 272"/>
                <a:gd name="T11" fmla="*/ 100 h 172"/>
                <a:gd name="T12" fmla="*/ 162 w 272"/>
                <a:gd name="T13" fmla="*/ 101 h 172"/>
                <a:gd name="T14" fmla="*/ 183 w 272"/>
                <a:gd name="T15" fmla="*/ 101 h 172"/>
                <a:gd name="T16" fmla="*/ 185 w 272"/>
                <a:gd name="T17" fmla="*/ 58 h 172"/>
                <a:gd name="T18" fmla="*/ 186 w 272"/>
                <a:gd name="T19" fmla="*/ 32 h 172"/>
                <a:gd name="T20" fmla="*/ 194 w 272"/>
                <a:gd name="T21" fmla="*/ 0 h 172"/>
                <a:gd name="T22" fmla="*/ 168 w 272"/>
                <a:gd name="T23" fmla="*/ 1 h 172"/>
                <a:gd name="T24" fmla="*/ 143 w 272"/>
                <a:gd name="T25" fmla="*/ 3 h 172"/>
                <a:gd name="T26" fmla="*/ 114 w 272"/>
                <a:gd name="T27" fmla="*/ 4 h 172"/>
                <a:gd name="T28" fmla="*/ 95 w 272"/>
                <a:gd name="T29" fmla="*/ 2 h 172"/>
                <a:gd name="T30" fmla="*/ 63 w 272"/>
                <a:gd name="T31" fmla="*/ 5 h 172"/>
                <a:gd name="T32" fmla="*/ 62 w 272"/>
                <a:gd name="T33" fmla="*/ 22 h 172"/>
                <a:gd name="T34" fmla="*/ 67 w 272"/>
                <a:gd name="T35" fmla="*/ 50 h 172"/>
                <a:gd name="T36" fmla="*/ 66 w 272"/>
                <a:gd name="T37" fmla="*/ 63 h 172"/>
                <a:gd name="T38" fmla="*/ 67 w 272"/>
                <a:gd name="T39" fmla="*/ 82 h 172"/>
                <a:gd name="T40" fmla="*/ 62 w 272"/>
                <a:gd name="T41" fmla="*/ 106 h 172"/>
                <a:gd name="T42" fmla="*/ 75 w 272"/>
                <a:gd name="T43" fmla="*/ 101 h 172"/>
                <a:gd name="T44" fmla="*/ 109 w 272"/>
                <a:gd name="T45" fmla="*/ 102 h 172"/>
                <a:gd name="T46" fmla="*/ 99 w 272"/>
                <a:gd name="T47" fmla="*/ 112 h 172"/>
                <a:gd name="T48" fmla="*/ 71 w 272"/>
                <a:gd name="T49" fmla="*/ 116 h 172"/>
                <a:gd name="T50" fmla="*/ 43 w 272"/>
                <a:gd name="T51" fmla="*/ 120 h 172"/>
                <a:gd name="T52" fmla="*/ 23 w 272"/>
                <a:gd name="T53" fmla="*/ 122 h 172"/>
                <a:gd name="T54" fmla="*/ 4 w 272"/>
                <a:gd name="T55" fmla="*/ 129 h 172"/>
                <a:gd name="T56" fmla="*/ 28 w 272"/>
                <a:gd name="T57" fmla="*/ 143 h 172"/>
                <a:gd name="T58" fmla="*/ 42 w 272"/>
                <a:gd name="T59" fmla="*/ 138 h 172"/>
                <a:gd name="T60" fmla="*/ 62 w 272"/>
                <a:gd name="T61" fmla="*/ 133 h 172"/>
                <a:gd name="T62" fmla="*/ 93 w 272"/>
                <a:gd name="T63" fmla="*/ 127 h 172"/>
                <a:gd name="T64" fmla="*/ 92 w 272"/>
                <a:gd name="T65" fmla="*/ 141 h 172"/>
                <a:gd name="T66" fmla="*/ 86 w 272"/>
                <a:gd name="T67" fmla="*/ 156 h 172"/>
                <a:gd name="T68" fmla="*/ 100 w 272"/>
                <a:gd name="T69" fmla="*/ 153 h 172"/>
                <a:gd name="T70" fmla="*/ 119 w 272"/>
                <a:gd name="T71" fmla="*/ 126 h 172"/>
                <a:gd name="T72" fmla="*/ 138 w 272"/>
                <a:gd name="T73" fmla="*/ 130 h 172"/>
                <a:gd name="T74" fmla="*/ 150 w 272"/>
                <a:gd name="T75" fmla="*/ 150 h 172"/>
                <a:gd name="T76" fmla="*/ 170 w 272"/>
                <a:gd name="T77" fmla="*/ 159 h 172"/>
                <a:gd name="T78" fmla="*/ 172 w 272"/>
                <a:gd name="T79" fmla="*/ 128 h 172"/>
                <a:gd name="T80" fmla="*/ 209 w 272"/>
                <a:gd name="T81" fmla="*/ 134 h 172"/>
                <a:gd name="T82" fmla="*/ 229 w 272"/>
                <a:gd name="T83" fmla="*/ 144 h 172"/>
                <a:gd name="T84" fmla="*/ 238 w 272"/>
                <a:gd name="T85" fmla="*/ 146 h 172"/>
                <a:gd name="T86" fmla="*/ 266 w 272"/>
                <a:gd name="T87" fmla="*/ 140 h 172"/>
                <a:gd name="T88" fmla="*/ 170 w 272"/>
                <a:gd name="T89" fmla="*/ 55 h 172"/>
                <a:gd name="T90" fmla="*/ 139 w 272"/>
                <a:gd name="T91" fmla="*/ 55 h 172"/>
                <a:gd name="T92" fmla="*/ 107 w 272"/>
                <a:gd name="T93" fmla="*/ 58 h 172"/>
                <a:gd name="T94" fmla="*/ 87 w 272"/>
                <a:gd name="T95" fmla="*/ 60 h 172"/>
                <a:gd name="T96" fmla="*/ 104 w 272"/>
                <a:gd name="T97" fmla="*/ 48 h 172"/>
                <a:gd name="T98" fmla="*/ 135 w 272"/>
                <a:gd name="T99" fmla="*/ 45 h 172"/>
                <a:gd name="T100" fmla="*/ 166 w 272"/>
                <a:gd name="T101" fmla="*/ 44 h 172"/>
                <a:gd name="T102" fmla="*/ 94 w 272"/>
                <a:gd name="T103" fmla="*/ 23 h 172"/>
                <a:gd name="T104" fmla="*/ 135 w 272"/>
                <a:gd name="T105" fmla="*/ 20 h 172"/>
                <a:gd name="T106" fmla="*/ 174 w 272"/>
                <a:gd name="T107" fmla="*/ 19 h 172"/>
                <a:gd name="T108" fmla="*/ 102 w 272"/>
                <a:gd name="T109" fmla="*/ 32 h 172"/>
                <a:gd name="T110" fmla="*/ 94 w 272"/>
                <a:gd name="T111" fmla="*/ 23 h 172"/>
                <a:gd name="T112" fmla="*/ 95 w 272"/>
                <a:gd name="T113" fmla="*/ 85 h 172"/>
                <a:gd name="T114" fmla="*/ 82 w 272"/>
                <a:gd name="T115" fmla="*/ 82 h 172"/>
                <a:gd name="T116" fmla="*/ 106 w 272"/>
                <a:gd name="T117" fmla="*/ 75 h 172"/>
                <a:gd name="T118" fmla="*/ 149 w 272"/>
                <a:gd name="T119" fmla="*/ 71 h 172"/>
                <a:gd name="T120" fmla="*/ 170 w 272"/>
                <a:gd name="T121" fmla="*/ 81 h 172"/>
                <a:gd name="T122" fmla="*/ 133 w 272"/>
                <a:gd name="T123" fmla="*/ 8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172">
                  <a:moveTo>
                    <a:pt x="270" y="130"/>
                  </a:moveTo>
                  <a:cubicBezTo>
                    <a:pt x="272" y="123"/>
                    <a:pt x="264" y="119"/>
                    <a:pt x="266" y="115"/>
                  </a:cubicBezTo>
                  <a:cubicBezTo>
                    <a:pt x="265" y="114"/>
                    <a:pt x="264" y="112"/>
                    <a:pt x="262" y="112"/>
                  </a:cubicBezTo>
                  <a:cubicBezTo>
                    <a:pt x="261" y="112"/>
                    <a:pt x="258" y="115"/>
                    <a:pt x="257" y="115"/>
                  </a:cubicBezTo>
                  <a:cubicBezTo>
                    <a:pt x="255" y="116"/>
                    <a:pt x="241" y="114"/>
                    <a:pt x="239" y="113"/>
                  </a:cubicBezTo>
                  <a:cubicBezTo>
                    <a:pt x="237" y="113"/>
                    <a:pt x="237" y="115"/>
                    <a:pt x="235" y="115"/>
                  </a:cubicBezTo>
                  <a:cubicBezTo>
                    <a:pt x="234" y="116"/>
                    <a:pt x="231" y="115"/>
                    <a:pt x="231" y="115"/>
                  </a:cubicBezTo>
                  <a:cubicBezTo>
                    <a:pt x="230" y="114"/>
                    <a:pt x="220" y="116"/>
                    <a:pt x="219" y="115"/>
                  </a:cubicBezTo>
                  <a:cubicBezTo>
                    <a:pt x="218" y="115"/>
                    <a:pt x="218" y="114"/>
                    <a:pt x="217" y="114"/>
                  </a:cubicBezTo>
                  <a:cubicBezTo>
                    <a:pt x="213" y="117"/>
                    <a:pt x="206" y="114"/>
                    <a:pt x="202" y="113"/>
                  </a:cubicBezTo>
                  <a:cubicBezTo>
                    <a:pt x="200" y="114"/>
                    <a:pt x="193" y="113"/>
                    <a:pt x="193" y="113"/>
                  </a:cubicBezTo>
                  <a:cubicBezTo>
                    <a:pt x="191" y="113"/>
                    <a:pt x="189" y="113"/>
                    <a:pt x="187" y="113"/>
                  </a:cubicBezTo>
                  <a:cubicBezTo>
                    <a:pt x="186" y="113"/>
                    <a:pt x="186" y="112"/>
                    <a:pt x="185" y="112"/>
                  </a:cubicBezTo>
                  <a:cubicBezTo>
                    <a:pt x="184" y="114"/>
                    <a:pt x="183" y="112"/>
                    <a:pt x="181" y="113"/>
                  </a:cubicBezTo>
                  <a:cubicBezTo>
                    <a:pt x="180" y="113"/>
                    <a:pt x="179" y="113"/>
                    <a:pt x="179" y="113"/>
                  </a:cubicBezTo>
                  <a:cubicBezTo>
                    <a:pt x="176" y="112"/>
                    <a:pt x="175" y="113"/>
                    <a:pt x="171" y="112"/>
                  </a:cubicBezTo>
                  <a:cubicBezTo>
                    <a:pt x="169" y="112"/>
                    <a:pt x="166" y="112"/>
                    <a:pt x="164" y="112"/>
                  </a:cubicBezTo>
                  <a:cubicBezTo>
                    <a:pt x="164" y="112"/>
                    <a:pt x="155" y="110"/>
                    <a:pt x="154" y="110"/>
                  </a:cubicBezTo>
                  <a:cubicBezTo>
                    <a:pt x="153" y="111"/>
                    <a:pt x="153" y="112"/>
                    <a:pt x="151" y="111"/>
                  </a:cubicBezTo>
                  <a:cubicBezTo>
                    <a:pt x="144" y="109"/>
                    <a:pt x="131" y="110"/>
                    <a:pt x="125" y="112"/>
                  </a:cubicBezTo>
                  <a:cubicBezTo>
                    <a:pt x="125" y="112"/>
                    <a:pt x="124" y="111"/>
                    <a:pt x="124" y="111"/>
                  </a:cubicBezTo>
                  <a:cubicBezTo>
                    <a:pt x="124" y="108"/>
                    <a:pt x="125" y="101"/>
                    <a:pt x="129" y="100"/>
                  </a:cubicBezTo>
                  <a:cubicBezTo>
                    <a:pt x="132" y="99"/>
                    <a:pt x="132" y="100"/>
                    <a:pt x="135" y="101"/>
                  </a:cubicBezTo>
                  <a:cubicBezTo>
                    <a:pt x="137" y="101"/>
                    <a:pt x="138" y="100"/>
                    <a:pt x="139" y="100"/>
                  </a:cubicBezTo>
                  <a:cubicBezTo>
                    <a:pt x="140" y="100"/>
                    <a:pt x="140" y="100"/>
                    <a:pt x="141" y="100"/>
                  </a:cubicBezTo>
                  <a:cubicBezTo>
                    <a:pt x="141" y="100"/>
                    <a:pt x="142" y="100"/>
                    <a:pt x="142" y="100"/>
                  </a:cubicBezTo>
                  <a:cubicBezTo>
                    <a:pt x="147" y="101"/>
                    <a:pt x="147" y="101"/>
                    <a:pt x="147" y="101"/>
                  </a:cubicBezTo>
                  <a:cubicBezTo>
                    <a:pt x="149" y="101"/>
                    <a:pt x="161" y="101"/>
                    <a:pt x="162" y="101"/>
                  </a:cubicBezTo>
                  <a:cubicBezTo>
                    <a:pt x="165" y="101"/>
                    <a:pt x="168" y="101"/>
                    <a:pt x="170" y="101"/>
                  </a:cubicBezTo>
                  <a:cubicBezTo>
                    <a:pt x="173" y="103"/>
                    <a:pt x="174" y="105"/>
                    <a:pt x="175" y="106"/>
                  </a:cubicBezTo>
                  <a:cubicBezTo>
                    <a:pt x="175" y="106"/>
                    <a:pt x="176" y="106"/>
                    <a:pt x="177" y="106"/>
                  </a:cubicBezTo>
                  <a:cubicBezTo>
                    <a:pt x="179" y="104"/>
                    <a:pt x="181" y="102"/>
                    <a:pt x="183" y="101"/>
                  </a:cubicBezTo>
                  <a:cubicBezTo>
                    <a:pt x="185" y="99"/>
                    <a:pt x="186" y="91"/>
                    <a:pt x="185" y="87"/>
                  </a:cubicBezTo>
                  <a:cubicBezTo>
                    <a:pt x="185" y="86"/>
                    <a:pt x="181" y="84"/>
                    <a:pt x="183" y="81"/>
                  </a:cubicBezTo>
                  <a:cubicBezTo>
                    <a:pt x="183" y="80"/>
                    <a:pt x="183" y="75"/>
                    <a:pt x="183" y="75"/>
                  </a:cubicBezTo>
                  <a:cubicBezTo>
                    <a:pt x="185" y="72"/>
                    <a:pt x="186" y="61"/>
                    <a:pt x="185" y="58"/>
                  </a:cubicBezTo>
                  <a:cubicBezTo>
                    <a:pt x="185" y="57"/>
                    <a:pt x="184" y="56"/>
                    <a:pt x="184" y="55"/>
                  </a:cubicBezTo>
                  <a:cubicBezTo>
                    <a:pt x="184" y="55"/>
                    <a:pt x="184" y="50"/>
                    <a:pt x="184" y="49"/>
                  </a:cubicBezTo>
                  <a:cubicBezTo>
                    <a:pt x="185" y="47"/>
                    <a:pt x="186" y="44"/>
                    <a:pt x="186" y="41"/>
                  </a:cubicBezTo>
                  <a:cubicBezTo>
                    <a:pt x="187" y="37"/>
                    <a:pt x="185" y="36"/>
                    <a:pt x="186" y="32"/>
                  </a:cubicBezTo>
                  <a:cubicBezTo>
                    <a:pt x="187" y="32"/>
                    <a:pt x="186" y="31"/>
                    <a:pt x="187" y="31"/>
                  </a:cubicBezTo>
                  <a:cubicBezTo>
                    <a:pt x="187" y="28"/>
                    <a:pt x="189" y="27"/>
                    <a:pt x="191" y="25"/>
                  </a:cubicBezTo>
                  <a:cubicBezTo>
                    <a:pt x="194" y="21"/>
                    <a:pt x="198" y="15"/>
                    <a:pt x="199" y="9"/>
                  </a:cubicBezTo>
                  <a:cubicBezTo>
                    <a:pt x="197" y="6"/>
                    <a:pt x="197" y="2"/>
                    <a:pt x="194" y="0"/>
                  </a:cubicBezTo>
                  <a:cubicBezTo>
                    <a:pt x="193" y="0"/>
                    <a:pt x="192" y="0"/>
                    <a:pt x="191" y="0"/>
                  </a:cubicBezTo>
                  <a:cubicBezTo>
                    <a:pt x="190" y="2"/>
                    <a:pt x="188" y="1"/>
                    <a:pt x="187" y="1"/>
                  </a:cubicBezTo>
                  <a:cubicBezTo>
                    <a:pt x="184" y="4"/>
                    <a:pt x="180" y="4"/>
                    <a:pt x="176" y="3"/>
                  </a:cubicBezTo>
                  <a:cubicBezTo>
                    <a:pt x="174" y="5"/>
                    <a:pt x="169" y="2"/>
                    <a:pt x="168" y="1"/>
                  </a:cubicBezTo>
                  <a:cubicBezTo>
                    <a:pt x="168" y="2"/>
                    <a:pt x="165" y="2"/>
                    <a:pt x="164" y="2"/>
                  </a:cubicBezTo>
                  <a:cubicBezTo>
                    <a:pt x="164" y="2"/>
                    <a:pt x="161" y="1"/>
                    <a:pt x="161" y="2"/>
                  </a:cubicBezTo>
                  <a:cubicBezTo>
                    <a:pt x="158" y="2"/>
                    <a:pt x="151" y="2"/>
                    <a:pt x="148" y="4"/>
                  </a:cubicBezTo>
                  <a:cubicBezTo>
                    <a:pt x="146" y="4"/>
                    <a:pt x="145" y="3"/>
                    <a:pt x="143" y="3"/>
                  </a:cubicBezTo>
                  <a:cubicBezTo>
                    <a:pt x="140" y="2"/>
                    <a:pt x="140" y="4"/>
                    <a:pt x="137" y="3"/>
                  </a:cubicBezTo>
                  <a:cubicBezTo>
                    <a:pt x="137" y="3"/>
                    <a:pt x="137" y="3"/>
                    <a:pt x="137" y="3"/>
                  </a:cubicBezTo>
                  <a:cubicBezTo>
                    <a:pt x="134" y="3"/>
                    <a:pt x="131" y="1"/>
                    <a:pt x="128" y="2"/>
                  </a:cubicBezTo>
                  <a:cubicBezTo>
                    <a:pt x="124" y="3"/>
                    <a:pt x="117" y="3"/>
                    <a:pt x="114" y="4"/>
                  </a:cubicBezTo>
                  <a:cubicBezTo>
                    <a:pt x="113" y="3"/>
                    <a:pt x="113" y="3"/>
                    <a:pt x="112" y="3"/>
                  </a:cubicBezTo>
                  <a:cubicBezTo>
                    <a:pt x="109" y="4"/>
                    <a:pt x="108" y="4"/>
                    <a:pt x="106" y="4"/>
                  </a:cubicBezTo>
                  <a:cubicBezTo>
                    <a:pt x="104" y="4"/>
                    <a:pt x="100" y="3"/>
                    <a:pt x="100" y="2"/>
                  </a:cubicBezTo>
                  <a:cubicBezTo>
                    <a:pt x="98" y="2"/>
                    <a:pt x="96" y="2"/>
                    <a:pt x="95" y="2"/>
                  </a:cubicBezTo>
                  <a:cubicBezTo>
                    <a:pt x="94" y="3"/>
                    <a:pt x="84" y="2"/>
                    <a:pt x="82" y="4"/>
                  </a:cubicBezTo>
                  <a:cubicBezTo>
                    <a:pt x="80" y="4"/>
                    <a:pt x="78" y="4"/>
                    <a:pt x="76" y="4"/>
                  </a:cubicBezTo>
                  <a:cubicBezTo>
                    <a:pt x="73" y="4"/>
                    <a:pt x="71" y="4"/>
                    <a:pt x="67" y="6"/>
                  </a:cubicBezTo>
                  <a:cubicBezTo>
                    <a:pt x="66" y="6"/>
                    <a:pt x="65" y="5"/>
                    <a:pt x="63" y="5"/>
                  </a:cubicBezTo>
                  <a:cubicBezTo>
                    <a:pt x="61" y="7"/>
                    <a:pt x="58" y="9"/>
                    <a:pt x="55" y="10"/>
                  </a:cubicBezTo>
                  <a:cubicBezTo>
                    <a:pt x="55" y="12"/>
                    <a:pt x="55" y="13"/>
                    <a:pt x="56" y="14"/>
                  </a:cubicBezTo>
                  <a:cubicBezTo>
                    <a:pt x="57" y="14"/>
                    <a:pt x="61" y="18"/>
                    <a:pt x="62" y="19"/>
                  </a:cubicBezTo>
                  <a:cubicBezTo>
                    <a:pt x="62" y="20"/>
                    <a:pt x="62" y="22"/>
                    <a:pt x="62" y="22"/>
                  </a:cubicBezTo>
                  <a:cubicBezTo>
                    <a:pt x="63" y="23"/>
                    <a:pt x="63" y="26"/>
                    <a:pt x="63" y="26"/>
                  </a:cubicBezTo>
                  <a:cubicBezTo>
                    <a:pt x="66" y="29"/>
                    <a:pt x="65" y="31"/>
                    <a:pt x="66" y="35"/>
                  </a:cubicBezTo>
                  <a:cubicBezTo>
                    <a:pt x="65" y="41"/>
                    <a:pt x="65" y="41"/>
                    <a:pt x="65" y="41"/>
                  </a:cubicBezTo>
                  <a:cubicBezTo>
                    <a:pt x="65" y="45"/>
                    <a:pt x="66" y="49"/>
                    <a:pt x="67" y="50"/>
                  </a:cubicBezTo>
                  <a:cubicBezTo>
                    <a:pt x="67" y="51"/>
                    <a:pt x="66" y="52"/>
                    <a:pt x="66" y="52"/>
                  </a:cubicBezTo>
                  <a:cubicBezTo>
                    <a:pt x="67" y="54"/>
                    <a:pt x="67" y="56"/>
                    <a:pt x="67" y="58"/>
                  </a:cubicBezTo>
                  <a:cubicBezTo>
                    <a:pt x="67" y="58"/>
                    <a:pt x="67" y="59"/>
                    <a:pt x="67" y="59"/>
                  </a:cubicBezTo>
                  <a:cubicBezTo>
                    <a:pt x="67" y="60"/>
                    <a:pt x="67" y="62"/>
                    <a:pt x="66" y="63"/>
                  </a:cubicBezTo>
                  <a:cubicBezTo>
                    <a:pt x="66" y="64"/>
                    <a:pt x="67" y="65"/>
                    <a:pt x="67" y="66"/>
                  </a:cubicBezTo>
                  <a:cubicBezTo>
                    <a:pt x="66" y="66"/>
                    <a:pt x="66" y="67"/>
                    <a:pt x="65" y="68"/>
                  </a:cubicBezTo>
                  <a:cubicBezTo>
                    <a:pt x="66" y="71"/>
                    <a:pt x="68" y="80"/>
                    <a:pt x="66" y="82"/>
                  </a:cubicBezTo>
                  <a:cubicBezTo>
                    <a:pt x="67" y="82"/>
                    <a:pt x="66" y="82"/>
                    <a:pt x="67" y="82"/>
                  </a:cubicBezTo>
                  <a:cubicBezTo>
                    <a:pt x="67" y="83"/>
                    <a:pt x="66" y="87"/>
                    <a:pt x="66" y="88"/>
                  </a:cubicBezTo>
                  <a:cubicBezTo>
                    <a:pt x="66" y="88"/>
                    <a:pt x="66" y="88"/>
                    <a:pt x="66" y="88"/>
                  </a:cubicBezTo>
                  <a:cubicBezTo>
                    <a:pt x="66" y="88"/>
                    <a:pt x="66" y="93"/>
                    <a:pt x="66" y="93"/>
                  </a:cubicBezTo>
                  <a:cubicBezTo>
                    <a:pt x="65" y="98"/>
                    <a:pt x="64" y="102"/>
                    <a:pt x="62" y="106"/>
                  </a:cubicBezTo>
                  <a:cubicBezTo>
                    <a:pt x="62" y="107"/>
                    <a:pt x="62" y="113"/>
                    <a:pt x="62" y="113"/>
                  </a:cubicBezTo>
                  <a:cubicBezTo>
                    <a:pt x="63" y="114"/>
                    <a:pt x="64" y="114"/>
                    <a:pt x="65" y="114"/>
                  </a:cubicBezTo>
                  <a:cubicBezTo>
                    <a:pt x="65" y="114"/>
                    <a:pt x="67" y="114"/>
                    <a:pt x="67" y="113"/>
                  </a:cubicBezTo>
                  <a:cubicBezTo>
                    <a:pt x="70" y="112"/>
                    <a:pt x="74" y="103"/>
                    <a:pt x="75" y="101"/>
                  </a:cubicBezTo>
                  <a:cubicBezTo>
                    <a:pt x="79" y="102"/>
                    <a:pt x="80" y="107"/>
                    <a:pt x="87" y="106"/>
                  </a:cubicBezTo>
                  <a:cubicBezTo>
                    <a:pt x="90" y="105"/>
                    <a:pt x="91" y="106"/>
                    <a:pt x="94" y="105"/>
                  </a:cubicBezTo>
                  <a:cubicBezTo>
                    <a:pt x="95" y="105"/>
                    <a:pt x="97" y="103"/>
                    <a:pt x="98" y="102"/>
                  </a:cubicBezTo>
                  <a:cubicBezTo>
                    <a:pt x="101" y="101"/>
                    <a:pt x="107" y="101"/>
                    <a:pt x="109" y="102"/>
                  </a:cubicBezTo>
                  <a:cubicBezTo>
                    <a:pt x="111" y="102"/>
                    <a:pt x="113" y="100"/>
                    <a:pt x="116" y="102"/>
                  </a:cubicBezTo>
                  <a:cubicBezTo>
                    <a:pt x="116" y="102"/>
                    <a:pt x="116" y="102"/>
                    <a:pt x="116" y="102"/>
                  </a:cubicBezTo>
                  <a:cubicBezTo>
                    <a:pt x="114" y="104"/>
                    <a:pt x="109" y="110"/>
                    <a:pt x="108" y="111"/>
                  </a:cubicBezTo>
                  <a:cubicBezTo>
                    <a:pt x="105" y="112"/>
                    <a:pt x="101" y="112"/>
                    <a:pt x="99" y="112"/>
                  </a:cubicBezTo>
                  <a:cubicBezTo>
                    <a:pt x="98" y="112"/>
                    <a:pt x="96" y="112"/>
                    <a:pt x="96" y="112"/>
                  </a:cubicBezTo>
                  <a:cubicBezTo>
                    <a:pt x="95" y="113"/>
                    <a:pt x="92" y="113"/>
                    <a:pt x="90" y="114"/>
                  </a:cubicBezTo>
                  <a:cubicBezTo>
                    <a:pt x="86" y="115"/>
                    <a:pt x="83" y="112"/>
                    <a:pt x="80" y="113"/>
                  </a:cubicBezTo>
                  <a:cubicBezTo>
                    <a:pt x="76" y="115"/>
                    <a:pt x="73" y="115"/>
                    <a:pt x="71" y="116"/>
                  </a:cubicBezTo>
                  <a:cubicBezTo>
                    <a:pt x="70" y="116"/>
                    <a:pt x="69" y="116"/>
                    <a:pt x="68" y="116"/>
                  </a:cubicBezTo>
                  <a:cubicBezTo>
                    <a:pt x="67" y="117"/>
                    <a:pt x="64" y="118"/>
                    <a:pt x="62" y="118"/>
                  </a:cubicBezTo>
                  <a:cubicBezTo>
                    <a:pt x="58" y="119"/>
                    <a:pt x="55" y="118"/>
                    <a:pt x="53" y="119"/>
                  </a:cubicBezTo>
                  <a:cubicBezTo>
                    <a:pt x="49" y="120"/>
                    <a:pt x="46" y="119"/>
                    <a:pt x="43" y="120"/>
                  </a:cubicBezTo>
                  <a:cubicBezTo>
                    <a:pt x="43" y="120"/>
                    <a:pt x="42" y="120"/>
                    <a:pt x="41" y="120"/>
                  </a:cubicBezTo>
                  <a:cubicBezTo>
                    <a:pt x="39" y="120"/>
                    <a:pt x="35" y="120"/>
                    <a:pt x="34" y="121"/>
                  </a:cubicBezTo>
                  <a:cubicBezTo>
                    <a:pt x="33" y="121"/>
                    <a:pt x="32" y="122"/>
                    <a:pt x="31" y="123"/>
                  </a:cubicBezTo>
                  <a:cubicBezTo>
                    <a:pt x="29" y="123"/>
                    <a:pt x="24" y="122"/>
                    <a:pt x="23" y="122"/>
                  </a:cubicBezTo>
                  <a:cubicBezTo>
                    <a:pt x="22" y="123"/>
                    <a:pt x="19" y="122"/>
                    <a:pt x="17" y="123"/>
                  </a:cubicBezTo>
                  <a:cubicBezTo>
                    <a:pt x="12" y="124"/>
                    <a:pt x="10" y="124"/>
                    <a:pt x="6" y="124"/>
                  </a:cubicBezTo>
                  <a:cubicBezTo>
                    <a:pt x="5" y="125"/>
                    <a:pt x="5" y="125"/>
                    <a:pt x="4" y="126"/>
                  </a:cubicBezTo>
                  <a:cubicBezTo>
                    <a:pt x="4" y="127"/>
                    <a:pt x="4" y="128"/>
                    <a:pt x="4" y="129"/>
                  </a:cubicBezTo>
                  <a:cubicBezTo>
                    <a:pt x="3" y="130"/>
                    <a:pt x="2" y="132"/>
                    <a:pt x="2" y="133"/>
                  </a:cubicBezTo>
                  <a:cubicBezTo>
                    <a:pt x="0" y="139"/>
                    <a:pt x="4" y="143"/>
                    <a:pt x="7" y="147"/>
                  </a:cubicBezTo>
                  <a:cubicBezTo>
                    <a:pt x="12" y="147"/>
                    <a:pt x="19" y="146"/>
                    <a:pt x="23" y="143"/>
                  </a:cubicBezTo>
                  <a:cubicBezTo>
                    <a:pt x="23" y="143"/>
                    <a:pt x="28" y="143"/>
                    <a:pt x="28" y="143"/>
                  </a:cubicBezTo>
                  <a:cubicBezTo>
                    <a:pt x="29" y="143"/>
                    <a:pt x="31" y="141"/>
                    <a:pt x="32" y="140"/>
                  </a:cubicBezTo>
                  <a:cubicBezTo>
                    <a:pt x="32" y="140"/>
                    <a:pt x="32" y="140"/>
                    <a:pt x="32" y="140"/>
                  </a:cubicBezTo>
                  <a:cubicBezTo>
                    <a:pt x="35" y="140"/>
                    <a:pt x="37" y="139"/>
                    <a:pt x="39" y="138"/>
                  </a:cubicBezTo>
                  <a:cubicBezTo>
                    <a:pt x="40" y="138"/>
                    <a:pt x="41" y="138"/>
                    <a:pt x="42" y="138"/>
                  </a:cubicBezTo>
                  <a:cubicBezTo>
                    <a:pt x="43" y="138"/>
                    <a:pt x="44" y="137"/>
                    <a:pt x="45" y="137"/>
                  </a:cubicBezTo>
                  <a:cubicBezTo>
                    <a:pt x="46" y="136"/>
                    <a:pt x="49" y="137"/>
                    <a:pt x="49" y="137"/>
                  </a:cubicBezTo>
                  <a:cubicBezTo>
                    <a:pt x="51" y="136"/>
                    <a:pt x="53" y="135"/>
                    <a:pt x="55" y="134"/>
                  </a:cubicBezTo>
                  <a:cubicBezTo>
                    <a:pt x="55" y="134"/>
                    <a:pt x="62" y="134"/>
                    <a:pt x="62" y="133"/>
                  </a:cubicBezTo>
                  <a:cubicBezTo>
                    <a:pt x="62" y="133"/>
                    <a:pt x="63" y="133"/>
                    <a:pt x="63" y="133"/>
                  </a:cubicBezTo>
                  <a:cubicBezTo>
                    <a:pt x="65" y="132"/>
                    <a:pt x="68" y="132"/>
                    <a:pt x="70" y="131"/>
                  </a:cubicBezTo>
                  <a:cubicBezTo>
                    <a:pt x="74" y="130"/>
                    <a:pt x="82" y="127"/>
                    <a:pt x="88" y="128"/>
                  </a:cubicBezTo>
                  <a:cubicBezTo>
                    <a:pt x="90" y="128"/>
                    <a:pt x="92" y="126"/>
                    <a:pt x="93" y="127"/>
                  </a:cubicBezTo>
                  <a:cubicBezTo>
                    <a:pt x="94" y="127"/>
                    <a:pt x="96" y="128"/>
                    <a:pt x="97" y="128"/>
                  </a:cubicBezTo>
                  <a:cubicBezTo>
                    <a:pt x="98" y="129"/>
                    <a:pt x="97" y="128"/>
                    <a:pt x="98" y="129"/>
                  </a:cubicBezTo>
                  <a:cubicBezTo>
                    <a:pt x="98" y="130"/>
                    <a:pt x="96" y="131"/>
                    <a:pt x="96" y="133"/>
                  </a:cubicBezTo>
                  <a:cubicBezTo>
                    <a:pt x="94" y="136"/>
                    <a:pt x="94" y="138"/>
                    <a:pt x="92" y="141"/>
                  </a:cubicBezTo>
                  <a:cubicBezTo>
                    <a:pt x="91" y="142"/>
                    <a:pt x="90" y="142"/>
                    <a:pt x="90" y="143"/>
                  </a:cubicBezTo>
                  <a:cubicBezTo>
                    <a:pt x="90" y="144"/>
                    <a:pt x="90" y="145"/>
                    <a:pt x="90" y="145"/>
                  </a:cubicBezTo>
                  <a:cubicBezTo>
                    <a:pt x="89" y="146"/>
                    <a:pt x="88" y="148"/>
                    <a:pt x="87" y="149"/>
                  </a:cubicBezTo>
                  <a:cubicBezTo>
                    <a:pt x="87" y="151"/>
                    <a:pt x="87" y="155"/>
                    <a:pt x="86" y="156"/>
                  </a:cubicBezTo>
                  <a:cubicBezTo>
                    <a:pt x="87" y="158"/>
                    <a:pt x="87" y="159"/>
                    <a:pt x="88" y="160"/>
                  </a:cubicBezTo>
                  <a:cubicBezTo>
                    <a:pt x="90" y="161"/>
                    <a:pt x="92" y="163"/>
                    <a:pt x="94" y="163"/>
                  </a:cubicBezTo>
                  <a:cubicBezTo>
                    <a:pt x="95" y="160"/>
                    <a:pt x="97" y="157"/>
                    <a:pt x="98" y="155"/>
                  </a:cubicBezTo>
                  <a:cubicBezTo>
                    <a:pt x="99" y="154"/>
                    <a:pt x="100" y="153"/>
                    <a:pt x="100" y="153"/>
                  </a:cubicBezTo>
                  <a:cubicBezTo>
                    <a:pt x="100" y="153"/>
                    <a:pt x="100" y="152"/>
                    <a:pt x="100" y="151"/>
                  </a:cubicBezTo>
                  <a:cubicBezTo>
                    <a:pt x="102" y="149"/>
                    <a:pt x="107" y="146"/>
                    <a:pt x="108" y="144"/>
                  </a:cubicBezTo>
                  <a:cubicBezTo>
                    <a:pt x="111" y="141"/>
                    <a:pt x="110" y="137"/>
                    <a:pt x="112" y="134"/>
                  </a:cubicBezTo>
                  <a:cubicBezTo>
                    <a:pt x="114" y="131"/>
                    <a:pt x="118" y="129"/>
                    <a:pt x="119" y="126"/>
                  </a:cubicBezTo>
                  <a:cubicBezTo>
                    <a:pt x="120" y="126"/>
                    <a:pt x="121" y="126"/>
                    <a:pt x="122" y="126"/>
                  </a:cubicBezTo>
                  <a:cubicBezTo>
                    <a:pt x="122" y="126"/>
                    <a:pt x="130" y="125"/>
                    <a:pt x="131" y="125"/>
                  </a:cubicBezTo>
                  <a:cubicBezTo>
                    <a:pt x="133" y="126"/>
                    <a:pt x="135" y="127"/>
                    <a:pt x="136" y="127"/>
                  </a:cubicBezTo>
                  <a:cubicBezTo>
                    <a:pt x="137" y="127"/>
                    <a:pt x="138" y="130"/>
                    <a:pt x="138" y="130"/>
                  </a:cubicBezTo>
                  <a:cubicBezTo>
                    <a:pt x="140" y="132"/>
                    <a:pt x="141" y="131"/>
                    <a:pt x="142" y="133"/>
                  </a:cubicBezTo>
                  <a:cubicBezTo>
                    <a:pt x="144" y="133"/>
                    <a:pt x="145" y="139"/>
                    <a:pt x="146" y="141"/>
                  </a:cubicBezTo>
                  <a:cubicBezTo>
                    <a:pt x="147" y="143"/>
                    <a:pt x="149" y="145"/>
                    <a:pt x="150" y="147"/>
                  </a:cubicBezTo>
                  <a:cubicBezTo>
                    <a:pt x="150" y="148"/>
                    <a:pt x="150" y="149"/>
                    <a:pt x="150" y="150"/>
                  </a:cubicBezTo>
                  <a:cubicBezTo>
                    <a:pt x="152" y="154"/>
                    <a:pt x="155" y="159"/>
                    <a:pt x="158" y="162"/>
                  </a:cubicBezTo>
                  <a:cubicBezTo>
                    <a:pt x="161" y="165"/>
                    <a:pt x="159" y="169"/>
                    <a:pt x="166" y="172"/>
                  </a:cubicBezTo>
                  <a:cubicBezTo>
                    <a:pt x="167" y="170"/>
                    <a:pt x="169" y="169"/>
                    <a:pt x="170" y="167"/>
                  </a:cubicBezTo>
                  <a:cubicBezTo>
                    <a:pt x="172" y="165"/>
                    <a:pt x="170" y="161"/>
                    <a:pt x="170" y="159"/>
                  </a:cubicBezTo>
                  <a:cubicBezTo>
                    <a:pt x="171" y="153"/>
                    <a:pt x="167" y="148"/>
                    <a:pt x="165" y="142"/>
                  </a:cubicBezTo>
                  <a:cubicBezTo>
                    <a:pt x="165" y="141"/>
                    <a:pt x="165" y="139"/>
                    <a:pt x="164" y="137"/>
                  </a:cubicBezTo>
                  <a:cubicBezTo>
                    <a:pt x="161" y="133"/>
                    <a:pt x="161" y="133"/>
                    <a:pt x="163" y="127"/>
                  </a:cubicBezTo>
                  <a:cubicBezTo>
                    <a:pt x="167" y="127"/>
                    <a:pt x="170" y="127"/>
                    <a:pt x="172" y="128"/>
                  </a:cubicBezTo>
                  <a:cubicBezTo>
                    <a:pt x="173" y="127"/>
                    <a:pt x="182" y="129"/>
                    <a:pt x="183" y="129"/>
                  </a:cubicBezTo>
                  <a:cubicBezTo>
                    <a:pt x="185" y="128"/>
                    <a:pt x="198" y="130"/>
                    <a:pt x="200" y="131"/>
                  </a:cubicBezTo>
                  <a:cubicBezTo>
                    <a:pt x="201" y="131"/>
                    <a:pt x="202" y="132"/>
                    <a:pt x="203" y="133"/>
                  </a:cubicBezTo>
                  <a:cubicBezTo>
                    <a:pt x="205" y="133"/>
                    <a:pt x="207" y="133"/>
                    <a:pt x="209" y="134"/>
                  </a:cubicBezTo>
                  <a:cubicBezTo>
                    <a:pt x="209" y="134"/>
                    <a:pt x="209" y="135"/>
                    <a:pt x="210" y="136"/>
                  </a:cubicBezTo>
                  <a:cubicBezTo>
                    <a:pt x="211" y="136"/>
                    <a:pt x="212" y="137"/>
                    <a:pt x="213" y="137"/>
                  </a:cubicBezTo>
                  <a:cubicBezTo>
                    <a:pt x="214" y="137"/>
                    <a:pt x="215" y="137"/>
                    <a:pt x="216" y="137"/>
                  </a:cubicBezTo>
                  <a:cubicBezTo>
                    <a:pt x="220" y="139"/>
                    <a:pt x="225" y="141"/>
                    <a:pt x="229" y="144"/>
                  </a:cubicBezTo>
                  <a:cubicBezTo>
                    <a:pt x="229" y="144"/>
                    <a:pt x="229" y="144"/>
                    <a:pt x="229" y="143"/>
                  </a:cubicBezTo>
                  <a:cubicBezTo>
                    <a:pt x="230" y="144"/>
                    <a:pt x="232" y="144"/>
                    <a:pt x="233" y="144"/>
                  </a:cubicBezTo>
                  <a:cubicBezTo>
                    <a:pt x="233" y="144"/>
                    <a:pt x="234" y="143"/>
                    <a:pt x="235" y="143"/>
                  </a:cubicBezTo>
                  <a:cubicBezTo>
                    <a:pt x="236" y="144"/>
                    <a:pt x="237" y="145"/>
                    <a:pt x="238" y="146"/>
                  </a:cubicBezTo>
                  <a:cubicBezTo>
                    <a:pt x="239" y="144"/>
                    <a:pt x="244" y="147"/>
                    <a:pt x="245" y="147"/>
                  </a:cubicBezTo>
                  <a:cubicBezTo>
                    <a:pt x="247" y="148"/>
                    <a:pt x="249" y="146"/>
                    <a:pt x="250" y="146"/>
                  </a:cubicBezTo>
                  <a:cubicBezTo>
                    <a:pt x="251" y="146"/>
                    <a:pt x="251" y="147"/>
                    <a:pt x="253" y="147"/>
                  </a:cubicBezTo>
                  <a:cubicBezTo>
                    <a:pt x="259" y="145"/>
                    <a:pt x="262" y="142"/>
                    <a:pt x="266" y="140"/>
                  </a:cubicBezTo>
                  <a:cubicBezTo>
                    <a:pt x="267" y="136"/>
                    <a:pt x="271" y="133"/>
                    <a:pt x="271" y="131"/>
                  </a:cubicBezTo>
                  <a:cubicBezTo>
                    <a:pt x="271" y="131"/>
                    <a:pt x="271" y="130"/>
                    <a:pt x="271" y="130"/>
                  </a:cubicBezTo>
                  <a:cubicBezTo>
                    <a:pt x="271" y="130"/>
                    <a:pt x="271" y="130"/>
                    <a:pt x="270" y="130"/>
                  </a:cubicBezTo>
                  <a:close/>
                  <a:moveTo>
                    <a:pt x="170" y="55"/>
                  </a:moveTo>
                  <a:cubicBezTo>
                    <a:pt x="168" y="56"/>
                    <a:pt x="168" y="55"/>
                    <a:pt x="166" y="55"/>
                  </a:cubicBezTo>
                  <a:cubicBezTo>
                    <a:pt x="164" y="55"/>
                    <a:pt x="159" y="55"/>
                    <a:pt x="156" y="55"/>
                  </a:cubicBezTo>
                  <a:cubicBezTo>
                    <a:pt x="154" y="55"/>
                    <a:pt x="151" y="55"/>
                    <a:pt x="149" y="54"/>
                  </a:cubicBezTo>
                  <a:cubicBezTo>
                    <a:pt x="146" y="57"/>
                    <a:pt x="143" y="54"/>
                    <a:pt x="139" y="55"/>
                  </a:cubicBezTo>
                  <a:cubicBezTo>
                    <a:pt x="136" y="56"/>
                    <a:pt x="133" y="57"/>
                    <a:pt x="130" y="57"/>
                  </a:cubicBezTo>
                  <a:cubicBezTo>
                    <a:pt x="130" y="57"/>
                    <a:pt x="129" y="56"/>
                    <a:pt x="129" y="56"/>
                  </a:cubicBezTo>
                  <a:cubicBezTo>
                    <a:pt x="125" y="59"/>
                    <a:pt x="115" y="57"/>
                    <a:pt x="110" y="56"/>
                  </a:cubicBezTo>
                  <a:cubicBezTo>
                    <a:pt x="108" y="56"/>
                    <a:pt x="108" y="57"/>
                    <a:pt x="107" y="58"/>
                  </a:cubicBezTo>
                  <a:cubicBezTo>
                    <a:pt x="106" y="58"/>
                    <a:pt x="104" y="57"/>
                    <a:pt x="103" y="58"/>
                  </a:cubicBezTo>
                  <a:cubicBezTo>
                    <a:pt x="100" y="60"/>
                    <a:pt x="95" y="61"/>
                    <a:pt x="92" y="62"/>
                  </a:cubicBezTo>
                  <a:cubicBezTo>
                    <a:pt x="91" y="62"/>
                    <a:pt x="89" y="61"/>
                    <a:pt x="88" y="61"/>
                  </a:cubicBezTo>
                  <a:cubicBezTo>
                    <a:pt x="88" y="61"/>
                    <a:pt x="87" y="60"/>
                    <a:pt x="87" y="60"/>
                  </a:cubicBezTo>
                  <a:cubicBezTo>
                    <a:pt x="87" y="58"/>
                    <a:pt x="90" y="55"/>
                    <a:pt x="92" y="54"/>
                  </a:cubicBezTo>
                  <a:cubicBezTo>
                    <a:pt x="92" y="54"/>
                    <a:pt x="93" y="53"/>
                    <a:pt x="94" y="53"/>
                  </a:cubicBezTo>
                  <a:cubicBezTo>
                    <a:pt x="95" y="52"/>
                    <a:pt x="96" y="52"/>
                    <a:pt x="96" y="51"/>
                  </a:cubicBezTo>
                  <a:cubicBezTo>
                    <a:pt x="99" y="49"/>
                    <a:pt x="102" y="49"/>
                    <a:pt x="104" y="48"/>
                  </a:cubicBezTo>
                  <a:cubicBezTo>
                    <a:pt x="106" y="48"/>
                    <a:pt x="108" y="47"/>
                    <a:pt x="110" y="47"/>
                  </a:cubicBezTo>
                  <a:cubicBezTo>
                    <a:pt x="111" y="46"/>
                    <a:pt x="117" y="47"/>
                    <a:pt x="117" y="47"/>
                  </a:cubicBezTo>
                  <a:cubicBezTo>
                    <a:pt x="120" y="46"/>
                    <a:pt x="125" y="47"/>
                    <a:pt x="126" y="46"/>
                  </a:cubicBezTo>
                  <a:cubicBezTo>
                    <a:pt x="129" y="45"/>
                    <a:pt x="132" y="44"/>
                    <a:pt x="135" y="45"/>
                  </a:cubicBezTo>
                  <a:cubicBezTo>
                    <a:pt x="139" y="46"/>
                    <a:pt x="142" y="45"/>
                    <a:pt x="148" y="45"/>
                  </a:cubicBezTo>
                  <a:cubicBezTo>
                    <a:pt x="151" y="45"/>
                    <a:pt x="154" y="45"/>
                    <a:pt x="156" y="45"/>
                  </a:cubicBezTo>
                  <a:cubicBezTo>
                    <a:pt x="157" y="45"/>
                    <a:pt x="158" y="44"/>
                    <a:pt x="160" y="44"/>
                  </a:cubicBezTo>
                  <a:cubicBezTo>
                    <a:pt x="162" y="44"/>
                    <a:pt x="163" y="46"/>
                    <a:pt x="166" y="44"/>
                  </a:cubicBezTo>
                  <a:cubicBezTo>
                    <a:pt x="167" y="45"/>
                    <a:pt x="169" y="45"/>
                    <a:pt x="170" y="46"/>
                  </a:cubicBezTo>
                  <a:cubicBezTo>
                    <a:pt x="172" y="47"/>
                    <a:pt x="172" y="51"/>
                    <a:pt x="172" y="53"/>
                  </a:cubicBezTo>
                  <a:cubicBezTo>
                    <a:pt x="172" y="54"/>
                    <a:pt x="171" y="54"/>
                    <a:pt x="170" y="55"/>
                  </a:cubicBezTo>
                  <a:close/>
                  <a:moveTo>
                    <a:pt x="94" y="23"/>
                  </a:moveTo>
                  <a:cubicBezTo>
                    <a:pt x="95" y="22"/>
                    <a:pt x="96" y="21"/>
                    <a:pt x="96" y="21"/>
                  </a:cubicBezTo>
                  <a:cubicBezTo>
                    <a:pt x="97" y="20"/>
                    <a:pt x="99" y="21"/>
                    <a:pt x="100" y="21"/>
                  </a:cubicBezTo>
                  <a:cubicBezTo>
                    <a:pt x="104" y="19"/>
                    <a:pt x="109" y="19"/>
                    <a:pt x="113" y="19"/>
                  </a:cubicBezTo>
                  <a:cubicBezTo>
                    <a:pt x="122" y="18"/>
                    <a:pt x="130" y="21"/>
                    <a:pt x="135" y="20"/>
                  </a:cubicBezTo>
                  <a:cubicBezTo>
                    <a:pt x="140" y="19"/>
                    <a:pt x="156" y="16"/>
                    <a:pt x="159" y="17"/>
                  </a:cubicBezTo>
                  <a:cubicBezTo>
                    <a:pt x="159" y="16"/>
                    <a:pt x="159" y="16"/>
                    <a:pt x="159" y="16"/>
                  </a:cubicBezTo>
                  <a:cubicBezTo>
                    <a:pt x="161" y="17"/>
                    <a:pt x="164" y="17"/>
                    <a:pt x="166" y="18"/>
                  </a:cubicBezTo>
                  <a:cubicBezTo>
                    <a:pt x="168" y="17"/>
                    <a:pt x="173" y="19"/>
                    <a:pt x="174" y="19"/>
                  </a:cubicBezTo>
                  <a:cubicBezTo>
                    <a:pt x="175" y="20"/>
                    <a:pt x="175" y="21"/>
                    <a:pt x="176" y="21"/>
                  </a:cubicBezTo>
                  <a:cubicBezTo>
                    <a:pt x="176" y="22"/>
                    <a:pt x="175" y="27"/>
                    <a:pt x="174" y="28"/>
                  </a:cubicBezTo>
                  <a:cubicBezTo>
                    <a:pt x="174" y="29"/>
                    <a:pt x="174" y="29"/>
                    <a:pt x="174" y="29"/>
                  </a:cubicBezTo>
                  <a:cubicBezTo>
                    <a:pt x="148" y="29"/>
                    <a:pt x="120" y="27"/>
                    <a:pt x="102" y="32"/>
                  </a:cubicBezTo>
                  <a:cubicBezTo>
                    <a:pt x="102" y="32"/>
                    <a:pt x="97" y="32"/>
                    <a:pt x="96" y="32"/>
                  </a:cubicBezTo>
                  <a:cubicBezTo>
                    <a:pt x="96" y="32"/>
                    <a:pt x="88" y="33"/>
                    <a:pt x="87" y="33"/>
                  </a:cubicBezTo>
                  <a:cubicBezTo>
                    <a:pt x="86" y="32"/>
                    <a:pt x="85" y="31"/>
                    <a:pt x="84" y="30"/>
                  </a:cubicBezTo>
                  <a:cubicBezTo>
                    <a:pt x="85" y="27"/>
                    <a:pt x="91" y="24"/>
                    <a:pt x="94" y="23"/>
                  </a:cubicBezTo>
                  <a:close/>
                  <a:moveTo>
                    <a:pt x="121" y="83"/>
                  </a:moveTo>
                  <a:cubicBezTo>
                    <a:pt x="119" y="84"/>
                    <a:pt x="113" y="84"/>
                    <a:pt x="111" y="84"/>
                  </a:cubicBezTo>
                  <a:cubicBezTo>
                    <a:pt x="107" y="84"/>
                    <a:pt x="103" y="85"/>
                    <a:pt x="100" y="85"/>
                  </a:cubicBezTo>
                  <a:cubicBezTo>
                    <a:pt x="98" y="85"/>
                    <a:pt x="96" y="85"/>
                    <a:pt x="95" y="85"/>
                  </a:cubicBezTo>
                  <a:cubicBezTo>
                    <a:pt x="94" y="86"/>
                    <a:pt x="94" y="86"/>
                    <a:pt x="94" y="86"/>
                  </a:cubicBezTo>
                  <a:cubicBezTo>
                    <a:pt x="93" y="86"/>
                    <a:pt x="92" y="86"/>
                    <a:pt x="90" y="86"/>
                  </a:cubicBezTo>
                  <a:cubicBezTo>
                    <a:pt x="86" y="88"/>
                    <a:pt x="85" y="89"/>
                    <a:pt x="80" y="88"/>
                  </a:cubicBezTo>
                  <a:cubicBezTo>
                    <a:pt x="80" y="86"/>
                    <a:pt x="82" y="83"/>
                    <a:pt x="82" y="82"/>
                  </a:cubicBezTo>
                  <a:cubicBezTo>
                    <a:pt x="83" y="78"/>
                    <a:pt x="90" y="77"/>
                    <a:pt x="94" y="75"/>
                  </a:cubicBezTo>
                  <a:cubicBezTo>
                    <a:pt x="95" y="75"/>
                    <a:pt x="96" y="75"/>
                    <a:pt x="98" y="75"/>
                  </a:cubicBezTo>
                  <a:cubicBezTo>
                    <a:pt x="98" y="75"/>
                    <a:pt x="103" y="74"/>
                    <a:pt x="103" y="74"/>
                  </a:cubicBezTo>
                  <a:cubicBezTo>
                    <a:pt x="103" y="74"/>
                    <a:pt x="105" y="75"/>
                    <a:pt x="106" y="75"/>
                  </a:cubicBezTo>
                  <a:cubicBezTo>
                    <a:pt x="110" y="74"/>
                    <a:pt x="118" y="74"/>
                    <a:pt x="122" y="72"/>
                  </a:cubicBezTo>
                  <a:cubicBezTo>
                    <a:pt x="123" y="72"/>
                    <a:pt x="131" y="73"/>
                    <a:pt x="132" y="73"/>
                  </a:cubicBezTo>
                  <a:cubicBezTo>
                    <a:pt x="133" y="74"/>
                    <a:pt x="148" y="72"/>
                    <a:pt x="148" y="72"/>
                  </a:cubicBezTo>
                  <a:cubicBezTo>
                    <a:pt x="149" y="72"/>
                    <a:pt x="149" y="72"/>
                    <a:pt x="149" y="71"/>
                  </a:cubicBezTo>
                  <a:cubicBezTo>
                    <a:pt x="149" y="71"/>
                    <a:pt x="149" y="71"/>
                    <a:pt x="149" y="71"/>
                  </a:cubicBezTo>
                  <a:cubicBezTo>
                    <a:pt x="149" y="71"/>
                    <a:pt x="153" y="73"/>
                    <a:pt x="153" y="73"/>
                  </a:cubicBezTo>
                  <a:cubicBezTo>
                    <a:pt x="159" y="70"/>
                    <a:pt x="164" y="72"/>
                    <a:pt x="169" y="73"/>
                  </a:cubicBezTo>
                  <a:cubicBezTo>
                    <a:pt x="171" y="75"/>
                    <a:pt x="170" y="79"/>
                    <a:pt x="170" y="81"/>
                  </a:cubicBezTo>
                  <a:cubicBezTo>
                    <a:pt x="169" y="82"/>
                    <a:pt x="168" y="82"/>
                    <a:pt x="168" y="83"/>
                  </a:cubicBezTo>
                  <a:cubicBezTo>
                    <a:pt x="162" y="83"/>
                    <a:pt x="154" y="82"/>
                    <a:pt x="148" y="83"/>
                  </a:cubicBezTo>
                  <a:cubicBezTo>
                    <a:pt x="147" y="83"/>
                    <a:pt x="142" y="82"/>
                    <a:pt x="142" y="82"/>
                  </a:cubicBezTo>
                  <a:cubicBezTo>
                    <a:pt x="140" y="83"/>
                    <a:pt x="135" y="83"/>
                    <a:pt x="133" y="82"/>
                  </a:cubicBezTo>
                  <a:cubicBezTo>
                    <a:pt x="130" y="84"/>
                    <a:pt x="122" y="83"/>
                    <a:pt x="12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Freeform 56">
              <a:extLst>
                <a:ext uri="{FF2B5EF4-FFF2-40B4-BE49-F238E27FC236}">
                  <a16:creationId xmlns:a16="http://schemas.microsoft.com/office/drawing/2014/main" id="{B8430008-490F-4A64-B5E2-21D770601624}"/>
                </a:ext>
              </a:extLst>
            </p:cNvPr>
            <p:cNvSpPr/>
            <p:nvPr/>
          </p:nvSpPr>
          <p:spPr bwMode="auto">
            <a:xfrm>
              <a:off x="6137276" y="3024188"/>
              <a:ext cx="220663" cy="657225"/>
            </a:xfrm>
            <a:custGeom>
              <a:avLst/>
              <a:gdLst>
                <a:gd name="T0" fmla="*/ 67 w 73"/>
                <a:gd name="T1" fmla="*/ 1 h 215"/>
                <a:gd name="T2" fmla="*/ 69 w 73"/>
                <a:gd name="T3" fmla="*/ 18 h 215"/>
                <a:gd name="T4" fmla="*/ 65 w 73"/>
                <a:gd name="T5" fmla="*/ 37 h 215"/>
                <a:gd name="T6" fmla="*/ 67 w 73"/>
                <a:gd name="T7" fmla="*/ 53 h 215"/>
                <a:gd name="T8" fmla="*/ 68 w 73"/>
                <a:gd name="T9" fmla="*/ 65 h 215"/>
                <a:gd name="T10" fmla="*/ 68 w 73"/>
                <a:gd name="T11" fmla="*/ 74 h 215"/>
                <a:gd name="T12" fmla="*/ 67 w 73"/>
                <a:gd name="T13" fmla="*/ 91 h 215"/>
                <a:gd name="T14" fmla="*/ 69 w 73"/>
                <a:gd name="T15" fmla="*/ 99 h 215"/>
                <a:gd name="T16" fmla="*/ 71 w 73"/>
                <a:gd name="T17" fmla="*/ 107 h 215"/>
                <a:gd name="T18" fmla="*/ 73 w 73"/>
                <a:gd name="T19" fmla="*/ 114 h 215"/>
                <a:gd name="T20" fmla="*/ 69 w 73"/>
                <a:gd name="T21" fmla="*/ 118 h 215"/>
                <a:gd name="T22" fmla="*/ 68 w 73"/>
                <a:gd name="T23" fmla="*/ 130 h 215"/>
                <a:gd name="T24" fmla="*/ 67 w 73"/>
                <a:gd name="T25" fmla="*/ 137 h 215"/>
                <a:gd name="T26" fmla="*/ 67 w 73"/>
                <a:gd name="T27" fmla="*/ 148 h 215"/>
                <a:gd name="T28" fmla="*/ 65 w 73"/>
                <a:gd name="T29" fmla="*/ 157 h 215"/>
                <a:gd name="T30" fmla="*/ 64 w 73"/>
                <a:gd name="T31" fmla="*/ 159 h 215"/>
                <a:gd name="T32" fmla="*/ 63 w 73"/>
                <a:gd name="T33" fmla="*/ 160 h 215"/>
                <a:gd name="T34" fmla="*/ 63 w 73"/>
                <a:gd name="T35" fmla="*/ 168 h 215"/>
                <a:gd name="T36" fmla="*/ 64 w 73"/>
                <a:gd name="T37" fmla="*/ 186 h 215"/>
                <a:gd name="T38" fmla="*/ 65 w 73"/>
                <a:gd name="T39" fmla="*/ 197 h 215"/>
                <a:gd name="T40" fmla="*/ 65 w 73"/>
                <a:gd name="T41" fmla="*/ 208 h 215"/>
                <a:gd name="T42" fmla="*/ 61 w 73"/>
                <a:gd name="T43" fmla="*/ 215 h 215"/>
                <a:gd name="T44" fmla="*/ 55 w 73"/>
                <a:gd name="T45" fmla="*/ 208 h 215"/>
                <a:gd name="T46" fmla="*/ 53 w 73"/>
                <a:gd name="T47" fmla="*/ 204 h 215"/>
                <a:gd name="T48" fmla="*/ 48 w 73"/>
                <a:gd name="T49" fmla="*/ 186 h 215"/>
                <a:gd name="T50" fmla="*/ 48 w 73"/>
                <a:gd name="T51" fmla="*/ 178 h 215"/>
                <a:gd name="T52" fmla="*/ 45 w 73"/>
                <a:gd name="T53" fmla="*/ 147 h 215"/>
                <a:gd name="T54" fmla="*/ 33 w 73"/>
                <a:gd name="T55" fmla="*/ 153 h 215"/>
                <a:gd name="T56" fmla="*/ 18 w 73"/>
                <a:gd name="T57" fmla="*/ 161 h 215"/>
                <a:gd name="T58" fmla="*/ 11 w 73"/>
                <a:gd name="T59" fmla="*/ 163 h 215"/>
                <a:gd name="T60" fmla="*/ 4 w 73"/>
                <a:gd name="T61" fmla="*/ 155 h 215"/>
                <a:gd name="T62" fmla="*/ 0 w 73"/>
                <a:gd name="T63" fmla="*/ 147 h 215"/>
                <a:gd name="T64" fmla="*/ 0 w 73"/>
                <a:gd name="T65" fmla="*/ 138 h 215"/>
                <a:gd name="T66" fmla="*/ 0 w 73"/>
                <a:gd name="T67" fmla="*/ 127 h 215"/>
                <a:gd name="T68" fmla="*/ 8 w 73"/>
                <a:gd name="T69" fmla="*/ 112 h 215"/>
                <a:gd name="T70" fmla="*/ 12 w 73"/>
                <a:gd name="T71" fmla="*/ 90 h 215"/>
                <a:gd name="T72" fmla="*/ 12 w 73"/>
                <a:gd name="T73" fmla="*/ 73 h 215"/>
                <a:gd name="T74" fmla="*/ 13 w 73"/>
                <a:gd name="T75" fmla="*/ 64 h 215"/>
                <a:gd name="T76" fmla="*/ 18 w 73"/>
                <a:gd name="T77" fmla="*/ 47 h 215"/>
                <a:gd name="T78" fmla="*/ 24 w 73"/>
                <a:gd name="T79" fmla="*/ 41 h 215"/>
                <a:gd name="T80" fmla="*/ 32 w 73"/>
                <a:gd name="T81" fmla="*/ 39 h 215"/>
                <a:gd name="T82" fmla="*/ 38 w 73"/>
                <a:gd name="T83" fmla="*/ 47 h 215"/>
                <a:gd name="T84" fmla="*/ 28 w 73"/>
                <a:gd name="T85" fmla="*/ 62 h 215"/>
                <a:gd name="T86" fmla="*/ 31 w 73"/>
                <a:gd name="T87" fmla="*/ 81 h 215"/>
                <a:gd name="T88" fmla="*/ 31 w 73"/>
                <a:gd name="T89" fmla="*/ 89 h 215"/>
                <a:gd name="T90" fmla="*/ 30 w 73"/>
                <a:gd name="T91" fmla="*/ 99 h 215"/>
                <a:gd name="T92" fmla="*/ 48 w 73"/>
                <a:gd name="T93" fmla="*/ 115 h 215"/>
                <a:gd name="T94" fmla="*/ 50 w 73"/>
                <a:gd name="T95" fmla="*/ 115 h 215"/>
                <a:gd name="T96" fmla="*/ 51 w 73"/>
                <a:gd name="T97" fmla="*/ 109 h 215"/>
                <a:gd name="T98" fmla="*/ 55 w 73"/>
                <a:gd name="T99" fmla="*/ 79 h 215"/>
                <a:gd name="T100" fmla="*/ 53 w 73"/>
                <a:gd name="T101" fmla="*/ 35 h 215"/>
                <a:gd name="T102" fmla="*/ 60 w 73"/>
                <a:gd name="T103" fmla="*/ 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215">
                  <a:moveTo>
                    <a:pt x="65" y="0"/>
                  </a:moveTo>
                  <a:cubicBezTo>
                    <a:pt x="66" y="0"/>
                    <a:pt x="67" y="0"/>
                    <a:pt x="67" y="1"/>
                  </a:cubicBezTo>
                  <a:cubicBezTo>
                    <a:pt x="70" y="3"/>
                    <a:pt x="68" y="10"/>
                    <a:pt x="69" y="15"/>
                  </a:cubicBezTo>
                  <a:cubicBezTo>
                    <a:pt x="69" y="16"/>
                    <a:pt x="69" y="17"/>
                    <a:pt x="69" y="18"/>
                  </a:cubicBezTo>
                  <a:cubicBezTo>
                    <a:pt x="71" y="22"/>
                    <a:pt x="69" y="30"/>
                    <a:pt x="67" y="34"/>
                  </a:cubicBezTo>
                  <a:cubicBezTo>
                    <a:pt x="66" y="35"/>
                    <a:pt x="66" y="37"/>
                    <a:pt x="65" y="37"/>
                  </a:cubicBezTo>
                  <a:cubicBezTo>
                    <a:pt x="64" y="39"/>
                    <a:pt x="65" y="45"/>
                    <a:pt x="66" y="46"/>
                  </a:cubicBezTo>
                  <a:cubicBezTo>
                    <a:pt x="66" y="47"/>
                    <a:pt x="66" y="51"/>
                    <a:pt x="67" y="53"/>
                  </a:cubicBezTo>
                  <a:cubicBezTo>
                    <a:pt x="67" y="55"/>
                    <a:pt x="67" y="57"/>
                    <a:pt x="67" y="59"/>
                  </a:cubicBezTo>
                  <a:cubicBezTo>
                    <a:pt x="67" y="61"/>
                    <a:pt x="67" y="63"/>
                    <a:pt x="68" y="65"/>
                  </a:cubicBezTo>
                  <a:cubicBezTo>
                    <a:pt x="68" y="67"/>
                    <a:pt x="67" y="70"/>
                    <a:pt x="67" y="71"/>
                  </a:cubicBezTo>
                  <a:cubicBezTo>
                    <a:pt x="67" y="71"/>
                    <a:pt x="68" y="73"/>
                    <a:pt x="68" y="74"/>
                  </a:cubicBezTo>
                  <a:cubicBezTo>
                    <a:pt x="69" y="76"/>
                    <a:pt x="67" y="82"/>
                    <a:pt x="68" y="85"/>
                  </a:cubicBezTo>
                  <a:cubicBezTo>
                    <a:pt x="68" y="86"/>
                    <a:pt x="65" y="89"/>
                    <a:pt x="67" y="91"/>
                  </a:cubicBezTo>
                  <a:cubicBezTo>
                    <a:pt x="67" y="92"/>
                    <a:pt x="66" y="94"/>
                    <a:pt x="67" y="95"/>
                  </a:cubicBezTo>
                  <a:cubicBezTo>
                    <a:pt x="68" y="97"/>
                    <a:pt x="68" y="98"/>
                    <a:pt x="69" y="99"/>
                  </a:cubicBezTo>
                  <a:cubicBezTo>
                    <a:pt x="69" y="101"/>
                    <a:pt x="69" y="104"/>
                    <a:pt x="69" y="106"/>
                  </a:cubicBezTo>
                  <a:cubicBezTo>
                    <a:pt x="70" y="106"/>
                    <a:pt x="71" y="107"/>
                    <a:pt x="71" y="107"/>
                  </a:cubicBezTo>
                  <a:cubicBezTo>
                    <a:pt x="72" y="109"/>
                    <a:pt x="71" y="110"/>
                    <a:pt x="72" y="112"/>
                  </a:cubicBezTo>
                  <a:cubicBezTo>
                    <a:pt x="72" y="113"/>
                    <a:pt x="73" y="112"/>
                    <a:pt x="73" y="114"/>
                  </a:cubicBezTo>
                  <a:cubicBezTo>
                    <a:pt x="72" y="114"/>
                    <a:pt x="71" y="116"/>
                    <a:pt x="72" y="117"/>
                  </a:cubicBezTo>
                  <a:cubicBezTo>
                    <a:pt x="71" y="117"/>
                    <a:pt x="70" y="118"/>
                    <a:pt x="69" y="118"/>
                  </a:cubicBezTo>
                  <a:cubicBezTo>
                    <a:pt x="69" y="119"/>
                    <a:pt x="67" y="127"/>
                    <a:pt x="67" y="127"/>
                  </a:cubicBezTo>
                  <a:cubicBezTo>
                    <a:pt x="67" y="128"/>
                    <a:pt x="68" y="129"/>
                    <a:pt x="68" y="130"/>
                  </a:cubicBezTo>
                  <a:cubicBezTo>
                    <a:pt x="68" y="132"/>
                    <a:pt x="68" y="133"/>
                    <a:pt x="68" y="134"/>
                  </a:cubicBezTo>
                  <a:cubicBezTo>
                    <a:pt x="68" y="135"/>
                    <a:pt x="67" y="138"/>
                    <a:pt x="67" y="137"/>
                  </a:cubicBezTo>
                  <a:cubicBezTo>
                    <a:pt x="67" y="138"/>
                    <a:pt x="67" y="138"/>
                    <a:pt x="67" y="139"/>
                  </a:cubicBezTo>
                  <a:cubicBezTo>
                    <a:pt x="67" y="139"/>
                    <a:pt x="66" y="148"/>
                    <a:pt x="67" y="148"/>
                  </a:cubicBezTo>
                  <a:cubicBezTo>
                    <a:pt x="67" y="148"/>
                    <a:pt x="67" y="149"/>
                    <a:pt x="67" y="149"/>
                  </a:cubicBezTo>
                  <a:cubicBezTo>
                    <a:pt x="66" y="152"/>
                    <a:pt x="64" y="155"/>
                    <a:pt x="65" y="157"/>
                  </a:cubicBezTo>
                  <a:cubicBezTo>
                    <a:pt x="65" y="157"/>
                    <a:pt x="65" y="158"/>
                    <a:pt x="65" y="158"/>
                  </a:cubicBezTo>
                  <a:cubicBezTo>
                    <a:pt x="65" y="158"/>
                    <a:pt x="65" y="158"/>
                    <a:pt x="64" y="159"/>
                  </a:cubicBezTo>
                  <a:cubicBezTo>
                    <a:pt x="64" y="159"/>
                    <a:pt x="64" y="159"/>
                    <a:pt x="64" y="159"/>
                  </a:cubicBezTo>
                  <a:cubicBezTo>
                    <a:pt x="64" y="160"/>
                    <a:pt x="64" y="160"/>
                    <a:pt x="63" y="160"/>
                  </a:cubicBezTo>
                  <a:cubicBezTo>
                    <a:pt x="63" y="162"/>
                    <a:pt x="63" y="164"/>
                    <a:pt x="63" y="166"/>
                  </a:cubicBezTo>
                  <a:cubicBezTo>
                    <a:pt x="63" y="167"/>
                    <a:pt x="63" y="167"/>
                    <a:pt x="63" y="168"/>
                  </a:cubicBezTo>
                  <a:cubicBezTo>
                    <a:pt x="61" y="173"/>
                    <a:pt x="64" y="179"/>
                    <a:pt x="65" y="181"/>
                  </a:cubicBezTo>
                  <a:cubicBezTo>
                    <a:pt x="65" y="183"/>
                    <a:pt x="65" y="184"/>
                    <a:pt x="64" y="186"/>
                  </a:cubicBezTo>
                  <a:cubicBezTo>
                    <a:pt x="64" y="186"/>
                    <a:pt x="64" y="186"/>
                    <a:pt x="64" y="186"/>
                  </a:cubicBezTo>
                  <a:cubicBezTo>
                    <a:pt x="64" y="186"/>
                    <a:pt x="65" y="197"/>
                    <a:pt x="65" y="197"/>
                  </a:cubicBezTo>
                  <a:cubicBezTo>
                    <a:pt x="65" y="197"/>
                    <a:pt x="64" y="201"/>
                    <a:pt x="64" y="201"/>
                  </a:cubicBezTo>
                  <a:cubicBezTo>
                    <a:pt x="65" y="202"/>
                    <a:pt x="65" y="207"/>
                    <a:pt x="65" y="208"/>
                  </a:cubicBezTo>
                  <a:cubicBezTo>
                    <a:pt x="65" y="209"/>
                    <a:pt x="64" y="209"/>
                    <a:pt x="63" y="209"/>
                  </a:cubicBezTo>
                  <a:cubicBezTo>
                    <a:pt x="63" y="211"/>
                    <a:pt x="63" y="214"/>
                    <a:pt x="61" y="215"/>
                  </a:cubicBezTo>
                  <a:cubicBezTo>
                    <a:pt x="60" y="215"/>
                    <a:pt x="61" y="215"/>
                    <a:pt x="60" y="215"/>
                  </a:cubicBezTo>
                  <a:cubicBezTo>
                    <a:pt x="57" y="213"/>
                    <a:pt x="58" y="210"/>
                    <a:pt x="55" y="208"/>
                  </a:cubicBezTo>
                  <a:cubicBezTo>
                    <a:pt x="55" y="208"/>
                    <a:pt x="56" y="208"/>
                    <a:pt x="56" y="207"/>
                  </a:cubicBezTo>
                  <a:cubicBezTo>
                    <a:pt x="56" y="206"/>
                    <a:pt x="54" y="205"/>
                    <a:pt x="53" y="204"/>
                  </a:cubicBezTo>
                  <a:cubicBezTo>
                    <a:pt x="52" y="202"/>
                    <a:pt x="53" y="199"/>
                    <a:pt x="52" y="197"/>
                  </a:cubicBezTo>
                  <a:cubicBezTo>
                    <a:pt x="51" y="194"/>
                    <a:pt x="50" y="188"/>
                    <a:pt x="48" y="186"/>
                  </a:cubicBezTo>
                  <a:cubicBezTo>
                    <a:pt x="48" y="185"/>
                    <a:pt x="49" y="183"/>
                    <a:pt x="49" y="182"/>
                  </a:cubicBezTo>
                  <a:cubicBezTo>
                    <a:pt x="48" y="181"/>
                    <a:pt x="48" y="179"/>
                    <a:pt x="48" y="178"/>
                  </a:cubicBezTo>
                  <a:cubicBezTo>
                    <a:pt x="48" y="174"/>
                    <a:pt x="49" y="168"/>
                    <a:pt x="48" y="166"/>
                  </a:cubicBezTo>
                  <a:cubicBezTo>
                    <a:pt x="46" y="163"/>
                    <a:pt x="51" y="148"/>
                    <a:pt x="45" y="147"/>
                  </a:cubicBezTo>
                  <a:cubicBezTo>
                    <a:pt x="43" y="148"/>
                    <a:pt x="40" y="148"/>
                    <a:pt x="38" y="149"/>
                  </a:cubicBezTo>
                  <a:cubicBezTo>
                    <a:pt x="37" y="150"/>
                    <a:pt x="35" y="152"/>
                    <a:pt x="33" y="153"/>
                  </a:cubicBezTo>
                  <a:cubicBezTo>
                    <a:pt x="33" y="153"/>
                    <a:pt x="23" y="157"/>
                    <a:pt x="23" y="157"/>
                  </a:cubicBezTo>
                  <a:cubicBezTo>
                    <a:pt x="21" y="158"/>
                    <a:pt x="20" y="160"/>
                    <a:pt x="18" y="161"/>
                  </a:cubicBezTo>
                  <a:cubicBezTo>
                    <a:pt x="16" y="161"/>
                    <a:pt x="15" y="161"/>
                    <a:pt x="13" y="161"/>
                  </a:cubicBezTo>
                  <a:cubicBezTo>
                    <a:pt x="13" y="162"/>
                    <a:pt x="12" y="162"/>
                    <a:pt x="11" y="163"/>
                  </a:cubicBezTo>
                  <a:cubicBezTo>
                    <a:pt x="8" y="164"/>
                    <a:pt x="5" y="159"/>
                    <a:pt x="4" y="157"/>
                  </a:cubicBezTo>
                  <a:cubicBezTo>
                    <a:pt x="4" y="156"/>
                    <a:pt x="4" y="156"/>
                    <a:pt x="4" y="155"/>
                  </a:cubicBezTo>
                  <a:cubicBezTo>
                    <a:pt x="2" y="152"/>
                    <a:pt x="2" y="150"/>
                    <a:pt x="0" y="148"/>
                  </a:cubicBezTo>
                  <a:cubicBezTo>
                    <a:pt x="1" y="147"/>
                    <a:pt x="0" y="146"/>
                    <a:pt x="0" y="147"/>
                  </a:cubicBezTo>
                  <a:cubicBezTo>
                    <a:pt x="0" y="147"/>
                    <a:pt x="0" y="144"/>
                    <a:pt x="0" y="144"/>
                  </a:cubicBezTo>
                  <a:cubicBezTo>
                    <a:pt x="0" y="142"/>
                    <a:pt x="0" y="138"/>
                    <a:pt x="0" y="138"/>
                  </a:cubicBezTo>
                  <a:cubicBezTo>
                    <a:pt x="2" y="137"/>
                    <a:pt x="1" y="129"/>
                    <a:pt x="0" y="127"/>
                  </a:cubicBezTo>
                  <a:cubicBezTo>
                    <a:pt x="0" y="127"/>
                    <a:pt x="0" y="127"/>
                    <a:pt x="0" y="127"/>
                  </a:cubicBezTo>
                  <a:cubicBezTo>
                    <a:pt x="0" y="126"/>
                    <a:pt x="1" y="124"/>
                    <a:pt x="0" y="123"/>
                  </a:cubicBezTo>
                  <a:cubicBezTo>
                    <a:pt x="2" y="119"/>
                    <a:pt x="7" y="115"/>
                    <a:pt x="8" y="112"/>
                  </a:cubicBezTo>
                  <a:cubicBezTo>
                    <a:pt x="8" y="111"/>
                    <a:pt x="8" y="110"/>
                    <a:pt x="8" y="109"/>
                  </a:cubicBezTo>
                  <a:cubicBezTo>
                    <a:pt x="10" y="104"/>
                    <a:pt x="10" y="93"/>
                    <a:pt x="12" y="90"/>
                  </a:cubicBezTo>
                  <a:cubicBezTo>
                    <a:pt x="12" y="87"/>
                    <a:pt x="12" y="85"/>
                    <a:pt x="12" y="83"/>
                  </a:cubicBezTo>
                  <a:cubicBezTo>
                    <a:pt x="12" y="79"/>
                    <a:pt x="11" y="76"/>
                    <a:pt x="12" y="73"/>
                  </a:cubicBezTo>
                  <a:cubicBezTo>
                    <a:pt x="13" y="70"/>
                    <a:pt x="13" y="66"/>
                    <a:pt x="14" y="65"/>
                  </a:cubicBezTo>
                  <a:cubicBezTo>
                    <a:pt x="14" y="64"/>
                    <a:pt x="14" y="64"/>
                    <a:pt x="13" y="64"/>
                  </a:cubicBezTo>
                  <a:cubicBezTo>
                    <a:pt x="13" y="63"/>
                    <a:pt x="15" y="60"/>
                    <a:pt x="14" y="58"/>
                  </a:cubicBezTo>
                  <a:cubicBezTo>
                    <a:pt x="16" y="55"/>
                    <a:pt x="17" y="50"/>
                    <a:pt x="18" y="47"/>
                  </a:cubicBezTo>
                  <a:cubicBezTo>
                    <a:pt x="19" y="47"/>
                    <a:pt x="20" y="46"/>
                    <a:pt x="21" y="45"/>
                  </a:cubicBezTo>
                  <a:cubicBezTo>
                    <a:pt x="23" y="44"/>
                    <a:pt x="21" y="42"/>
                    <a:pt x="24" y="41"/>
                  </a:cubicBezTo>
                  <a:cubicBezTo>
                    <a:pt x="24" y="41"/>
                    <a:pt x="24" y="40"/>
                    <a:pt x="24" y="40"/>
                  </a:cubicBezTo>
                  <a:cubicBezTo>
                    <a:pt x="26" y="40"/>
                    <a:pt x="31" y="38"/>
                    <a:pt x="32" y="39"/>
                  </a:cubicBezTo>
                  <a:cubicBezTo>
                    <a:pt x="33" y="40"/>
                    <a:pt x="33" y="41"/>
                    <a:pt x="34" y="43"/>
                  </a:cubicBezTo>
                  <a:cubicBezTo>
                    <a:pt x="35" y="44"/>
                    <a:pt x="37" y="45"/>
                    <a:pt x="38" y="47"/>
                  </a:cubicBezTo>
                  <a:cubicBezTo>
                    <a:pt x="39" y="48"/>
                    <a:pt x="39" y="49"/>
                    <a:pt x="38" y="50"/>
                  </a:cubicBezTo>
                  <a:cubicBezTo>
                    <a:pt x="37" y="59"/>
                    <a:pt x="31" y="56"/>
                    <a:pt x="28" y="62"/>
                  </a:cubicBezTo>
                  <a:cubicBezTo>
                    <a:pt x="27" y="65"/>
                    <a:pt x="30" y="74"/>
                    <a:pt x="31" y="76"/>
                  </a:cubicBezTo>
                  <a:cubicBezTo>
                    <a:pt x="32" y="78"/>
                    <a:pt x="31" y="80"/>
                    <a:pt x="31" y="81"/>
                  </a:cubicBezTo>
                  <a:cubicBezTo>
                    <a:pt x="31" y="82"/>
                    <a:pt x="31" y="84"/>
                    <a:pt x="30" y="85"/>
                  </a:cubicBezTo>
                  <a:cubicBezTo>
                    <a:pt x="30" y="86"/>
                    <a:pt x="31" y="88"/>
                    <a:pt x="31" y="89"/>
                  </a:cubicBezTo>
                  <a:cubicBezTo>
                    <a:pt x="31" y="92"/>
                    <a:pt x="30" y="93"/>
                    <a:pt x="30" y="94"/>
                  </a:cubicBezTo>
                  <a:cubicBezTo>
                    <a:pt x="29" y="95"/>
                    <a:pt x="30" y="99"/>
                    <a:pt x="30" y="99"/>
                  </a:cubicBezTo>
                  <a:cubicBezTo>
                    <a:pt x="28" y="100"/>
                    <a:pt x="27" y="110"/>
                    <a:pt x="28" y="111"/>
                  </a:cubicBezTo>
                  <a:cubicBezTo>
                    <a:pt x="30" y="115"/>
                    <a:pt x="41" y="114"/>
                    <a:pt x="48" y="115"/>
                  </a:cubicBezTo>
                  <a:cubicBezTo>
                    <a:pt x="48" y="114"/>
                    <a:pt x="48" y="115"/>
                    <a:pt x="49" y="114"/>
                  </a:cubicBezTo>
                  <a:cubicBezTo>
                    <a:pt x="49" y="115"/>
                    <a:pt x="49" y="115"/>
                    <a:pt x="50" y="115"/>
                  </a:cubicBezTo>
                  <a:cubicBezTo>
                    <a:pt x="51" y="113"/>
                    <a:pt x="51" y="113"/>
                    <a:pt x="52" y="111"/>
                  </a:cubicBezTo>
                  <a:cubicBezTo>
                    <a:pt x="51" y="111"/>
                    <a:pt x="51" y="111"/>
                    <a:pt x="51" y="109"/>
                  </a:cubicBezTo>
                  <a:cubicBezTo>
                    <a:pt x="56" y="105"/>
                    <a:pt x="55" y="98"/>
                    <a:pt x="56" y="90"/>
                  </a:cubicBezTo>
                  <a:cubicBezTo>
                    <a:pt x="56" y="87"/>
                    <a:pt x="55" y="83"/>
                    <a:pt x="55" y="79"/>
                  </a:cubicBezTo>
                  <a:cubicBezTo>
                    <a:pt x="57" y="77"/>
                    <a:pt x="56" y="67"/>
                    <a:pt x="56" y="63"/>
                  </a:cubicBezTo>
                  <a:cubicBezTo>
                    <a:pt x="56" y="50"/>
                    <a:pt x="57" y="44"/>
                    <a:pt x="53" y="35"/>
                  </a:cubicBezTo>
                  <a:cubicBezTo>
                    <a:pt x="53" y="30"/>
                    <a:pt x="53" y="25"/>
                    <a:pt x="53" y="19"/>
                  </a:cubicBezTo>
                  <a:cubicBezTo>
                    <a:pt x="57" y="17"/>
                    <a:pt x="58" y="5"/>
                    <a:pt x="60" y="4"/>
                  </a:cubicBezTo>
                  <a:cubicBezTo>
                    <a:pt x="61" y="2"/>
                    <a:pt x="64" y="2"/>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Freeform 57">
              <a:extLst>
                <a:ext uri="{FF2B5EF4-FFF2-40B4-BE49-F238E27FC236}">
                  <a16:creationId xmlns:a16="http://schemas.microsoft.com/office/drawing/2014/main" id="{A30E47F6-E846-4BD1-869B-E72499961DA8}"/>
                </a:ext>
              </a:extLst>
            </p:cNvPr>
            <p:cNvSpPr/>
            <p:nvPr/>
          </p:nvSpPr>
          <p:spPr bwMode="auto">
            <a:xfrm>
              <a:off x="6388101" y="3040063"/>
              <a:ext cx="76200" cy="436563"/>
            </a:xfrm>
            <a:custGeom>
              <a:avLst/>
              <a:gdLst>
                <a:gd name="T0" fmla="*/ 10 w 25"/>
                <a:gd name="T1" fmla="*/ 0 h 143"/>
                <a:gd name="T2" fmla="*/ 16 w 25"/>
                <a:gd name="T3" fmla="*/ 0 h 143"/>
                <a:gd name="T4" fmla="*/ 24 w 25"/>
                <a:gd name="T5" fmla="*/ 12 h 143"/>
                <a:gd name="T6" fmla="*/ 25 w 25"/>
                <a:gd name="T7" fmla="*/ 18 h 143"/>
                <a:gd name="T8" fmla="*/ 23 w 25"/>
                <a:gd name="T9" fmla="*/ 24 h 143"/>
                <a:gd name="T10" fmla="*/ 22 w 25"/>
                <a:gd name="T11" fmla="*/ 26 h 143"/>
                <a:gd name="T12" fmla="*/ 22 w 25"/>
                <a:gd name="T13" fmla="*/ 26 h 143"/>
                <a:gd name="T14" fmla="*/ 21 w 25"/>
                <a:gd name="T15" fmla="*/ 29 h 143"/>
                <a:gd name="T16" fmla="*/ 19 w 25"/>
                <a:gd name="T17" fmla="*/ 32 h 143"/>
                <a:gd name="T18" fmla="*/ 21 w 25"/>
                <a:gd name="T19" fmla="*/ 48 h 143"/>
                <a:gd name="T20" fmla="*/ 21 w 25"/>
                <a:gd name="T21" fmla="*/ 64 h 143"/>
                <a:gd name="T22" fmla="*/ 21 w 25"/>
                <a:gd name="T23" fmla="*/ 64 h 143"/>
                <a:gd name="T24" fmla="*/ 17 w 25"/>
                <a:gd name="T25" fmla="*/ 69 h 143"/>
                <a:gd name="T26" fmla="*/ 17 w 25"/>
                <a:gd name="T27" fmla="*/ 76 h 143"/>
                <a:gd name="T28" fmla="*/ 17 w 25"/>
                <a:gd name="T29" fmla="*/ 76 h 143"/>
                <a:gd name="T30" fmla="*/ 17 w 25"/>
                <a:gd name="T31" fmla="*/ 81 h 143"/>
                <a:gd name="T32" fmla="*/ 17 w 25"/>
                <a:gd name="T33" fmla="*/ 90 h 143"/>
                <a:gd name="T34" fmla="*/ 17 w 25"/>
                <a:gd name="T35" fmla="*/ 91 h 143"/>
                <a:gd name="T36" fmla="*/ 18 w 25"/>
                <a:gd name="T37" fmla="*/ 97 h 143"/>
                <a:gd name="T38" fmla="*/ 17 w 25"/>
                <a:gd name="T39" fmla="*/ 100 h 143"/>
                <a:gd name="T40" fmla="*/ 17 w 25"/>
                <a:gd name="T41" fmla="*/ 100 h 143"/>
                <a:gd name="T42" fmla="*/ 18 w 25"/>
                <a:gd name="T43" fmla="*/ 100 h 143"/>
                <a:gd name="T44" fmla="*/ 18 w 25"/>
                <a:gd name="T45" fmla="*/ 102 h 143"/>
                <a:gd name="T46" fmla="*/ 18 w 25"/>
                <a:gd name="T47" fmla="*/ 108 h 143"/>
                <a:gd name="T48" fmla="*/ 17 w 25"/>
                <a:gd name="T49" fmla="*/ 108 h 143"/>
                <a:gd name="T50" fmla="*/ 17 w 25"/>
                <a:gd name="T51" fmla="*/ 113 h 143"/>
                <a:gd name="T52" fmla="*/ 16 w 25"/>
                <a:gd name="T53" fmla="*/ 117 h 143"/>
                <a:gd name="T54" fmla="*/ 16 w 25"/>
                <a:gd name="T55" fmla="*/ 118 h 143"/>
                <a:gd name="T56" fmla="*/ 15 w 25"/>
                <a:gd name="T57" fmla="*/ 119 h 143"/>
                <a:gd name="T58" fmla="*/ 15 w 25"/>
                <a:gd name="T59" fmla="*/ 121 h 143"/>
                <a:gd name="T60" fmla="*/ 12 w 25"/>
                <a:gd name="T61" fmla="*/ 130 h 143"/>
                <a:gd name="T62" fmla="*/ 5 w 25"/>
                <a:gd name="T63" fmla="*/ 142 h 143"/>
                <a:gd name="T64" fmla="*/ 3 w 25"/>
                <a:gd name="T65" fmla="*/ 141 h 143"/>
                <a:gd name="T66" fmla="*/ 0 w 25"/>
                <a:gd name="T67" fmla="*/ 129 h 143"/>
                <a:gd name="T68" fmla="*/ 1 w 25"/>
                <a:gd name="T69" fmla="*/ 127 h 143"/>
                <a:gd name="T70" fmla="*/ 4 w 25"/>
                <a:gd name="T71" fmla="*/ 126 h 143"/>
                <a:gd name="T72" fmla="*/ 5 w 25"/>
                <a:gd name="T73" fmla="*/ 126 h 143"/>
                <a:gd name="T74" fmla="*/ 8 w 25"/>
                <a:gd name="T75" fmla="*/ 123 h 143"/>
                <a:gd name="T76" fmla="*/ 9 w 25"/>
                <a:gd name="T77" fmla="*/ 114 h 143"/>
                <a:gd name="T78" fmla="*/ 9 w 25"/>
                <a:gd name="T79" fmla="*/ 104 h 143"/>
                <a:gd name="T80" fmla="*/ 9 w 25"/>
                <a:gd name="T81" fmla="*/ 92 h 143"/>
                <a:gd name="T82" fmla="*/ 8 w 25"/>
                <a:gd name="T83" fmla="*/ 83 h 143"/>
                <a:gd name="T84" fmla="*/ 9 w 25"/>
                <a:gd name="T85" fmla="*/ 62 h 143"/>
                <a:gd name="T86" fmla="*/ 8 w 25"/>
                <a:gd name="T87" fmla="*/ 58 h 143"/>
                <a:gd name="T88" fmla="*/ 8 w 25"/>
                <a:gd name="T89" fmla="*/ 57 h 143"/>
                <a:gd name="T90" fmla="*/ 9 w 25"/>
                <a:gd name="T91" fmla="*/ 52 h 143"/>
                <a:gd name="T92" fmla="*/ 10 w 25"/>
                <a:gd name="T93" fmla="*/ 52 h 143"/>
                <a:gd name="T94" fmla="*/ 9 w 25"/>
                <a:gd name="T95" fmla="*/ 48 h 143"/>
                <a:gd name="T96" fmla="*/ 9 w 25"/>
                <a:gd name="T97" fmla="*/ 34 h 143"/>
                <a:gd name="T98" fmla="*/ 9 w 25"/>
                <a:gd name="T99" fmla="*/ 25 h 143"/>
                <a:gd name="T100" fmla="*/ 8 w 25"/>
                <a:gd name="T101" fmla="*/ 20 h 143"/>
                <a:gd name="T102" fmla="*/ 9 w 25"/>
                <a:gd name="T103" fmla="*/ 11 h 143"/>
                <a:gd name="T104" fmla="*/ 10 w 25"/>
                <a:gd name="T10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143">
                  <a:moveTo>
                    <a:pt x="10" y="0"/>
                  </a:moveTo>
                  <a:cubicBezTo>
                    <a:pt x="11" y="0"/>
                    <a:pt x="16" y="0"/>
                    <a:pt x="16" y="0"/>
                  </a:cubicBezTo>
                  <a:cubicBezTo>
                    <a:pt x="20" y="0"/>
                    <a:pt x="23" y="10"/>
                    <a:pt x="24" y="12"/>
                  </a:cubicBezTo>
                  <a:cubicBezTo>
                    <a:pt x="24" y="12"/>
                    <a:pt x="24" y="17"/>
                    <a:pt x="25" y="18"/>
                  </a:cubicBezTo>
                  <a:cubicBezTo>
                    <a:pt x="23" y="19"/>
                    <a:pt x="24" y="22"/>
                    <a:pt x="23" y="24"/>
                  </a:cubicBezTo>
                  <a:cubicBezTo>
                    <a:pt x="23" y="25"/>
                    <a:pt x="22" y="25"/>
                    <a:pt x="22" y="26"/>
                  </a:cubicBezTo>
                  <a:cubicBezTo>
                    <a:pt x="22" y="26"/>
                    <a:pt x="22" y="26"/>
                    <a:pt x="22" y="26"/>
                  </a:cubicBezTo>
                  <a:cubicBezTo>
                    <a:pt x="21" y="27"/>
                    <a:pt x="21" y="28"/>
                    <a:pt x="21" y="29"/>
                  </a:cubicBezTo>
                  <a:cubicBezTo>
                    <a:pt x="20" y="30"/>
                    <a:pt x="19" y="31"/>
                    <a:pt x="19" y="32"/>
                  </a:cubicBezTo>
                  <a:cubicBezTo>
                    <a:pt x="17" y="37"/>
                    <a:pt x="20" y="46"/>
                    <a:pt x="21" y="48"/>
                  </a:cubicBezTo>
                  <a:cubicBezTo>
                    <a:pt x="22" y="49"/>
                    <a:pt x="21" y="62"/>
                    <a:pt x="21" y="64"/>
                  </a:cubicBezTo>
                  <a:cubicBezTo>
                    <a:pt x="21" y="64"/>
                    <a:pt x="21" y="64"/>
                    <a:pt x="21" y="64"/>
                  </a:cubicBezTo>
                  <a:cubicBezTo>
                    <a:pt x="20" y="66"/>
                    <a:pt x="19" y="67"/>
                    <a:pt x="17" y="69"/>
                  </a:cubicBezTo>
                  <a:cubicBezTo>
                    <a:pt x="17" y="69"/>
                    <a:pt x="17" y="76"/>
                    <a:pt x="17" y="76"/>
                  </a:cubicBezTo>
                  <a:cubicBezTo>
                    <a:pt x="17" y="76"/>
                    <a:pt x="17" y="76"/>
                    <a:pt x="17" y="76"/>
                  </a:cubicBezTo>
                  <a:cubicBezTo>
                    <a:pt x="16" y="77"/>
                    <a:pt x="17" y="81"/>
                    <a:pt x="17" y="81"/>
                  </a:cubicBezTo>
                  <a:cubicBezTo>
                    <a:pt x="17" y="82"/>
                    <a:pt x="17" y="88"/>
                    <a:pt x="17" y="90"/>
                  </a:cubicBezTo>
                  <a:cubicBezTo>
                    <a:pt x="17" y="91"/>
                    <a:pt x="18" y="91"/>
                    <a:pt x="17" y="91"/>
                  </a:cubicBezTo>
                  <a:cubicBezTo>
                    <a:pt x="16" y="93"/>
                    <a:pt x="18" y="97"/>
                    <a:pt x="18" y="97"/>
                  </a:cubicBezTo>
                  <a:cubicBezTo>
                    <a:pt x="18" y="98"/>
                    <a:pt x="18" y="99"/>
                    <a:pt x="17" y="100"/>
                  </a:cubicBezTo>
                  <a:cubicBezTo>
                    <a:pt x="17" y="100"/>
                    <a:pt x="17" y="100"/>
                    <a:pt x="17" y="100"/>
                  </a:cubicBezTo>
                  <a:cubicBezTo>
                    <a:pt x="18" y="100"/>
                    <a:pt x="18" y="100"/>
                    <a:pt x="18" y="100"/>
                  </a:cubicBezTo>
                  <a:cubicBezTo>
                    <a:pt x="18" y="101"/>
                    <a:pt x="18" y="102"/>
                    <a:pt x="18" y="102"/>
                  </a:cubicBezTo>
                  <a:cubicBezTo>
                    <a:pt x="17" y="104"/>
                    <a:pt x="18" y="106"/>
                    <a:pt x="18" y="108"/>
                  </a:cubicBezTo>
                  <a:cubicBezTo>
                    <a:pt x="18" y="108"/>
                    <a:pt x="18" y="108"/>
                    <a:pt x="17" y="108"/>
                  </a:cubicBezTo>
                  <a:cubicBezTo>
                    <a:pt x="17" y="110"/>
                    <a:pt x="17" y="112"/>
                    <a:pt x="17" y="113"/>
                  </a:cubicBezTo>
                  <a:cubicBezTo>
                    <a:pt x="17" y="115"/>
                    <a:pt x="16" y="116"/>
                    <a:pt x="16" y="117"/>
                  </a:cubicBezTo>
                  <a:cubicBezTo>
                    <a:pt x="16" y="118"/>
                    <a:pt x="16" y="118"/>
                    <a:pt x="16" y="118"/>
                  </a:cubicBezTo>
                  <a:cubicBezTo>
                    <a:pt x="15" y="118"/>
                    <a:pt x="15" y="119"/>
                    <a:pt x="15" y="119"/>
                  </a:cubicBezTo>
                  <a:cubicBezTo>
                    <a:pt x="15" y="119"/>
                    <a:pt x="15" y="120"/>
                    <a:pt x="15" y="121"/>
                  </a:cubicBezTo>
                  <a:cubicBezTo>
                    <a:pt x="16" y="126"/>
                    <a:pt x="15" y="128"/>
                    <a:pt x="12" y="130"/>
                  </a:cubicBezTo>
                  <a:cubicBezTo>
                    <a:pt x="13" y="136"/>
                    <a:pt x="10" y="143"/>
                    <a:pt x="5" y="142"/>
                  </a:cubicBezTo>
                  <a:cubicBezTo>
                    <a:pt x="4" y="142"/>
                    <a:pt x="4" y="141"/>
                    <a:pt x="3" y="141"/>
                  </a:cubicBezTo>
                  <a:cubicBezTo>
                    <a:pt x="5" y="136"/>
                    <a:pt x="3" y="132"/>
                    <a:pt x="0" y="129"/>
                  </a:cubicBezTo>
                  <a:cubicBezTo>
                    <a:pt x="1" y="128"/>
                    <a:pt x="1" y="128"/>
                    <a:pt x="1" y="127"/>
                  </a:cubicBezTo>
                  <a:cubicBezTo>
                    <a:pt x="3" y="126"/>
                    <a:pt x="3" y="127"/>
                    <a:pt x="4" y="126"/>
                  </a:cubicBezTo>
                  <a:cubicBezTo>
                    <a:pt x="4" y="126"/>
                    <a:pt x="4" y="126"/>
                    <a:pt x="5" y="126"/>
                  </a:cubicBezTo>
                  <a:cubicBezTo>
                    <a:pt x="5" y="125"/>
                    <a:pt x="7" y="125"/>
                    <a:pt x="8" y="123"/>
                  </a:cubicBezTo>
                  <a:cubicBezTo>
                    <a:pt x="9" y="120"/>
                    <a:pt x="8" y="116"/>
                    <a:pt x="9" y="114"/>
                  </a:cubicBezTo>
                  <a:cubicBezTo>
                    <a:pt x="10" y="113"/>
                    <a:pt x="9" y="105"/>
                    <a:pt x="9" y="104"/>
                  </a:cubicBezTo>
                  <a:cubicBezTo>
                    <a:pt x="9" y="104"/>
                    <a:pt x="9" y="92"/>
                    <a:pt x="9" y="92"/>
                  </a:cubicBezTo>
                  <a:cubicBezTo>
                    <a:pt x="9" y="91"/>
                    <a:pt x="8" y="86"/>
                    <a:pt x="8" y="83"/>
                  </a:cubicBezTo>
                  <a:cubicBezTo>
                    <a:pt x="10" y="76"/>
                    <a:pt x="7" y="65"/>
                    <a:pt x="9" y="62"/>
                  </a:cubicBezTo>
                  <a:cubicBezTo>
                    <a:pt x="9" y="61"/>
                    <a:pt x="9" y="58"/>
                    <a:pt x="8" y="58"/>
                  </a:cubicBezTo>
                  <a:cubicBezTo>
                    <a:pt x="8" y="58"/>
                    <a:pt x="8" y="58"/>
                    <a:pt x="8" y="57"/>
                  </a:cubicBezTo>
                  <a:cubicBezTo>
                    <a:pt x="8" y="57"/>
                    <a:pt x="9" y="52"/>
                    <a:pt x="9" y="52"/>
                  </a:cubicBezTo>
                  <a:cubicBezTo>
                    <a:pt x="9" y="52"/>
                    <a:pt x="9" y="52"/>
                    <a:pt x="10" y="52"/>
                  </a:cubicBezTo>
                  <a:cubicBezTo>
                    <a:pt x="10" y="51"/>
                    <a:pt x="9" y="49"/>
                    <a:pt x="9" y="48"/>
                  </a:cubicBezTo>
                  <a:cubicBezTo>
                    <a:pt x="12" y="44"/>
                    <a:pt x="9" y="37"/>
                    <a:pt x="9" y="34"/>
                  </a:cubicBezTo>
                  <a:cubicBezTo>
                    <a:pt x="10" y="32"/>
                    <a:pt x="9" y="27"/>
                    <a:pt x="9" y="25"/>
                  </a:cubicBezTo>
                  <a:cubicBezTo>
                    <a:pt x="9" y="24"/>
                    <a:pt x="9" y="21"/>
                    <a:pt x="8" y="20"/>
                  </a:cubicBezTo>
                  <a:cubicBezTo>
                    <a:pt x="7" y="19"/>
                    <a:pt x="9" y="14"/>
                    <a:pt x="9" y="11"/>
                  </a:cubicBezTo>
                  <a:cubicBezTo>
                    <a:pt x="8" y="5"/>
                    <a:pt x="5" y="6"/>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Freeform 58">
              <a:extLst>
                <a:ext uri="{FF2B5EF4-FFF2-40B4-BE49-F238E27FC236}">
                  <a16:creationId xmlns:a16="http://schemas.microsoft.com/office/drawing/2014/main" id="{67A2E48B-E6F4-4EF3-9C1F-1CB4D6625E7A}"/>
                </a:ext>
              </a:extLst>
            </p:cNvPr>
            <p:cNvSpPr>
              <a:spLocks noEditPoints="1"/>
            </p:cNvSpPr>
            <p:nvPr/>
          </p:nvSpPr>
          <p:spPr bwMode="auto">
            <a:xfrm>
              <a:off x="6470651" y="3033713"/>
              <a:ext cx="517525" cy="644525"/>
            </a:xfrm>
            <a:custGeom>
              <a:avLst/>
              <a:gdLst>
                <a:gd name="T0" fmla="*/ 167 w 171"/>
                <a:gd name="T1" fmla="*/ 161 h 211"/>
                <a:gd name="T2" fmla="*/ 143 w 171"/>
                <a:gd name="T3" fmla="*/ 165 h 211"/>
                <a:gd name="T4" fmla="*/ 111 w 171"/>
                <a:gd name="T5" fmla="*/ 167 h 211"/>
                <a:gd name="T6" fmla="*/ 85 w 171"/>
                <a:gd name="T7" fmla="*/ 159 h 211"/>
                <a:gd name="T8" fmla="*/ 84 w 171"/>
                <a:gd name="T9" fmla="*/ 147 h 211"/>
                <a:gd name="T10" fmla="*/ 109 w 171"/>
                <a:gd name="T11" fmla="*/ 141 h 211"/>
                <a:gd name="T12" fmla="*/ 137 w 171"/>
                <a:gd name="T13" fmla="*/ 128 h 211"/>
                <a:gd name="T14" fmla="*/ 105 w 171"/>
                <a:gd name="T15" fmla="*/ 123 h 211"/>
                <a:gd name="T16" fmla="*/ 108 w 171"/>
                <a:gd name="T17" fmla="*/ 102 h 211"/>
                <a:gd name="T18" fmla="*/ 139 w 171"/>
                <a:gd name="T19" fmla="*/ 103 h 211"/>
                <a:gd name="T20" fmla="*/ 124 w 171"/>
                <a:gd name="T21" fmla="*/ 90 h 211"/>
                <a:gd name="T22" fmla="*/ 101 w 171"/>
                <a:gd name="T23" fmla="*/ 90 h 211"/>
                <a:gd name="T24" fmla="*/ 80 w 171"/>
                <a:gd name="T25" fmla="*/ 79 h 211"/>
                <a:gd name="T26" fmla="*/ 49 w 171"/>
                <a:gd name="T27" fmla="*/ 91 h 211"/>
                <a:gd name="T28" fmla="*/ 20 w 171"/>
                <a:gd name="T29" fmla="*/ 54 h 211"/>
                <a:gd name="T30" fmla="*/ 35 w 171"/>
                <a:gd name="T31" fmla="*/ 43 h 211"/>
                <a:gd name="T32" fmla="*/ 54 w 171"/>
                <a:gd name="T33" fmla="*/ 33 h 211"/>
                <a:gd name="T34" fmla="*/ 88 w 171"/>
                <a:gd name="T35" fmla="*/ 30 h 211"/>
                <a:gd name="T36" fmla="*/ 86 w 171"/>
                <a:gd name="T37" fmla="*/ 44 h 211"/>
                <a:gd name="T38" fmla="*/ 47 w 171"/>
                <a:gd name="T39" fmla="*/ 60 h 211"/>
                <a:gd name="T40" fmla="*/ 49 w 171"/>
                <a:gd name="T41" fmla="*/ 67 h 211"/>
                <a:gd name="T42" fmla="*/ 67 w 171"/>
                <a:gd name="T43" fmla="*/ 69 h 211"/>
                <a:gd name="T44" fmla="*/ 99 w 171"/>
                <a:gd name="T45" fmla="*/ 68 h 211"/>
                <a:gd name="T46" fmla="*/ 133 w 171"/>
                <a:gd name="T47" fmla="*/ 67 h 211"/>
                <a:gd name="T48" fmla="*/ 149 w 171"/>
                <a:gd name="T49" fmla="*/ 61 h 211"/>
                <a:gd name="T50" fmla="*/ 125 w 171"/>
                <a:gd name="T51" fmla="*/ 57 h 211"/>
                <a:gd name="T52" fmla="*/ 94 w 171"/>
                <a:gd name="T53" fmla="*/ 56 h 211"/>
                <a:gd name="T54" fmla="*/ 108 w 171"/>
                <a:gd name="T55" fmla="*/ 38 h 211"/>
                <a:gd name="T56" fmla="*/ 91 w 171"/>
                <a:gd name="T57" fmla="*/ 8 h 211"/>
                <a:gd name="T58" fmla="*/ 75 w 171"/>
                <a:gd name="T59" fmla="*/ 3 h 211"/>
                <a:gd name="T60" fmla="*/ 67 w 171"/>
                <a:gd name="T61" fmla="*/ 0 h 211"/>
                <a:gd name="T62" fmla="*/ 56 w 171"/>
                <a:gd name="T63" fmla="*/ 14 h 211"/>
                <a:gd name="T64" fmla="*/ 47 w 171"/>
                <a:gd name="T65" fmla="*/ 21 h 211"/>
                <a:gd name="T66" fmla="*/ 36 w 171"/>
                <a:gd name="T67" fmla="*/ 28 h 211"/>
                <a:gd name="T68" fmla="*/ 17 w 171"/>
                <a:gd name="T69" fmla="*/ 37 h 211"/>
                <a:gd name="T70" fmla="*/ 0 w 171"/>
                <a:gd name="T71" fmla="*/ 47 h 211"/>
                <a:gd name="T72" fmla="*/ 10 w 171"/>
                <a:gd name="T73" fmla="*/ 52 h 211"/>
                <a:gd name="T74" fmla="*/ 13 w 171"/>
                <a:gd name="T75" fmla="*/ 64 h 211"/>
                <a:gd name="T76" fmla="*/ 15 w 171"/>
                <a:gd name="T77" fmla="*/ 87 h 211"/>
                <a:gd name="T78" fmla="*/ 15 w 171"/>
                <a:gd name="T79" fmla="*/ 106 h 211"/>
                <a:gd name="T80" fmla="*/ 14 w 171"/>
                <a:gd name="T81" fmla="*/ 130 h 211"/>
                <a:gd name="T82" fmla="*/ 12 w 171"/>
                <a:gd name="T83" fmla="*/ 149 h 211"/>
                <a:gd name="T84" fmla="*/ 10 w 171"/>
                <a:gd name="T85" fmla="*/ 183 h 211"/>
                <a:gd name="T86" fmla="*/ 10 w 171"/>
                <a:gd name="T87" fmla="*/ 196 h 211"/>
                <a:gd name="T88" fmla="*/ 18 w 171"/>
                <a:gd name="T89" fmla="*/ 205 h 211"/>
                <a:gd name="T90" fmla="*/ 37 w 171"/>
                <a:gd name="T91" fmla="*/ 195 h 211"/>
                <a:gd name="T92" fmla="*/ 55 w 171"/>
                <a:gd name="T93" fmla="*/ 191 h 211"/>
                <a:gd name="T94" fmla="*/ 67 w 171"/>
                <a:gd name="T95" fmla="*/ 191 h 211"/>
                <a:gd name="T96" fmla="*/ 79 w 171"/>
                <a:gd name="T97" fmla="*/ 192 h 211"/>
                <a:gd name="T98" fmla="*/ 114 w 171"/>
                <a:gd name="T99" fmla="*/ 195 h 211"/>
                <a:gd name="T100" fmla="*/ 147 w 171"/>
                <a:gd name="T101" fmla="*/ 202 h 211"/>
                <a:gd name="T102" fmla="*/ 70 w 171"/>
                <a:gd name="T103" fmla="*/ 155 h 211"/>
                <a:gd name="T104" fmla="*/ 32 w 171"/>
                <a:gd name="T105" fmla="*/ 172 h 211"/>
                <a:gd name="T106" fmla="*/ 23 w 171"/>
                <a:gd name="T107" fmla="*/ 160 h 211"/>
                <a:gd name="T108" fmla="*/ 32 w 171"/>
                <a:gd name="T109" fmla="*/ 146 h 211"/>
                <a:gd name="T110" fmla="*/ 67 w 171"/>
                <a:gd name="T111" fmla="*/ 141 h 211"/>
                <a:gd name="T112" fmla="*/ 70 w 171"/>
                <a:gd name="T113" fmla="*/ 124 h 211"/>
                <a:gd name="T114" fmla="*/ 54 w 171"/>
                <a:gd name="T115" fmla="*/ 129 h 211"/>
                <a:gd name="T116" fmla="*/ 25 w 171"/>
                <a:gd name="T117" fmla="*/ 121 h 211"/>
                <a:gd name="T118" fmla="*/ 42 w 171"/>
                <a:gd name="T119" fmla="*/ 105 h 211"/>
                <a:gd name="T120" fmla="*/ 69 w 171"/>
                <a:gd name="T121" fmla="*/ 10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 h="211">
                  <a:moveTo>
                    <a:pt x="167" y="171"/>
                  </a:moveTo>
                  <a:cubicBezTo>
                    <a:pt x="167" y="168"/>
                    <a:pt x="166" y="166"/>
                    <a:pt x="167" y="165"/>
                  </a:cubicBezTo>
                  <a:cubicBezTo>
                    <a:pt x="167" y="165"/>
                    <a:pt x="168" y="162"/>
                    <a:pt x="168" y="161"/>
                  </a:cubicBezTo>
                  <a:cubicBezTo>
                    <a:pt x="168" y="161"/>
                    <a:pt x="168" y="161"/>
                    <a:pt x="167" y="161"/>
                  </a:cubicBezTo>
                  <a:cubicBezTo>
                    <a:pt x="164" y="161"/>
                    <a:pt x="163" y="162"/>
                    <a:pt x="162" y="163"/>
                  </a:cubicBezTo>
                  <a:cubicBezTo>
                    <a:pt x="161" y="164"/>
                    <a:pt x="158" y="164"/>
                    <a:pt x="158" y="164"/>
                  </a:cubicBezTo>
                  <a:cubicBezTo>
                    <a:pt x="155" y="165"/>
                    <a:pt x="154" y="161"/>
                    <a:pt x="151" y="162"/>
                  </a:cubicBezTo>
                  <a:cubicBezTo>
                    <a:pt x="148" y="163"/>
                    <a:pt x="146" y="163"/>
                    <a:pt x="143" y="165"/>
                  </a:cubicBezTo>
                  <a:cubicBezTo>
                    <a:pt x="142" y="164"/>
                    <a:pt x="140" y="164"/>
                    <a:pt x="139" y="164"/>
                  </a:cubicBezTo>
                  <a:cubicBezTo>
                    <a:pt x="138" y="164"/>
                    <a:pt x="138" y="165"/>
                    <a:pt x="137" y="166"/>
                  </a:cubicBezTo>
                  <a:cubicBezTo>
                    <a:pt x="135" y="167"/>
                    <a:pt x="133" y="164"/>
                    <a:pt x="130" y="165"/>
                  </a:cubicBezTo>
                  <a:cubicBezTo>
                    <a:pt x="124" y="166"/>
                    <a:pt x="118" y="167"/>
                    <a:pt x="111" y="167"/>
                  </a:cubicBezTo>
                  <a:cubicBezTo>
                    <a:pt x="110" y="167"/>
                    <a:pt x="109" y="168"/>
                    <a:pt x="108" y="168"/>
                  </a:cubicBezTo>
                  <a:cubicBezTo>
                    <a:pt x="105" y="168"/>
                    <a:pt x="103" y="168"/>
                    <a:pt x="100" y="168"/>
                  </a:cubicBezTo>
                  <a:cubicBezTo>
                    <a:pt x="95" y="170"/>
                    <a:pt x="88" y="169"/>
                    <a:pt x="84" y="167"/>
                  </a:cubicBezTo>
                  <a:cubicBezTo>
                    <a:pt x="84" y="165"/>
                    <a:pt x="86" y="162"/>
                    <a:pt x="85" y="159"/>
                  </a:cubicBezTo>
                  <a:cubicBezTo>
                    <a:pt x="85" y="159"/>
                    <a:pt x="84" y="158"/>
                    <a:pt x="84" y="157"/>
                  </a:cubicBezTo>
                  <a:cubicBezTo>
                    <a:pt x="83" y="156"/>
                    <a:pt x="84" y="153"/>
                    <a:pt x="84" y="152"/>
                  </a:cubicBezTo>
                  <a:cubicBezTo>
                    <a:pt x="83" y="151"/>
                    <a:pt x="84" y="149"/>
                    <a:pt x="84" y="147"/>
                  </a:cubicBezTo>
                  <a:cubicBezTo>
                    <a:pt x="84" y="147"/>
                    <a:pt x="84" y="147"/>
                    <a:pt x="84" y="147"/>
                  </a:cubicBezTo>
                  <a:cubicBezTo>
                    <a:pt x="86" y="145"/>
                    <a:pt x="87" y="142"/>
                    <a:pt x="88" y="139"/>
                  </a:cubicBezTo>
                  <a:cubicBezTo>
                    <a:pt x="92" y="137"/>
                    <a:pt x="97" y="139"/>
                    <a:pt x="100" y="140"/>
                  </a:cubicBezTo>
                  <a:cubicBezTo>
                    <a:pt x="102" y="140"/>
                    <a:pt x="103" y="140"/>
                    <a:pt x="104" y="140"/>
                  </a:cubicBezTo>
                  <a:cubicBezTo>
                    <a:pt x="104" y="140"/>
                    <a:pt x="107" y="141"/>
                    <a:pt x="109" y="141"/>
                  </a:cubicBezTo>
                  <a:cubicBezTo>
                    <a:pt x="116" y="138"/>
                    <a:pt x="131" y="140"/>
                    <a:pt x="141" y="140"/>
                  </a:cubicBezTo>
                  <a:cubicBezTo>
                    <a:pt x="142" y="139"/>
                    <a:pt x="142" y="137"/>
                    <a:pt x="144" y="136"/>
                  </a:cubicBezTo>
                  <a:cubicBezTo>
                    <a:pt x="144" y="135"/>
                    <a:pt x="144" y="135"/>
                    <a:pt x="143" y="134"/>
                  </a:cubicBezTo>
                  <a:cubicBezTo>
                    <a:pt x="142" y="133"/>
                    <a:pt x="138" y="129"/>
                    <a:pt x="137" y="128"/>
                  </a:cubicBezTo>
                  <a:cubicBezTo>
                    <a:pt x="137" y="128"/>
                    <a:pt x="137" y="128"/>
                    <a:pt x="137" y="128"/>
                  </a:cubicBezTo>
                  <a:cubicBezTo>
                    <a:pt x="135" y="128"/>
                    <a:pt x="133" y="127"/>
                    <a:pt x="132" y="126"/>
                  </a:cubicBezTo>
                  <a:cubicBezTo>
                    <a:pt x="131" y="127"/>
                    <a:pt x="121" y="124"/>
                    <a:pt x="118" y="123"/>
                  </a:cubicBezTo>
                  <a:cubicBezTo>
                    <a:pt x="113" y="123"/>
                    <a:pt x="109" y="123"/>
                    <a:pt x="105" y="123"/>
                  </a:cubicBezTo>
                  <a:cubicBezTo>
                    <a:pt x="100" y="124"/>
                    <a:pt x="91" y="125"/>
                    <a:pt x="87" y="124"/>
                  </a:cubicBezTo>
                  <a:cubicBezTo>
                    <a:pt x="85" y="117"/>
                    <a:pt x="85" y="109"/>
                    <a:pt x="88" y="103"/>
                  </a:cubicBezTo>
                  <a:cubicBezTo>
                    <a:pt x="92" y="102"/>
                    <a:pt x="98" y="101"/>
                    <a:pt x="102" y="103"/>
                  </a:cubicBezTo>
                  <a:cubicBezTo>
                    <a:pt x="102" y="103"/>
                    <a:pt x="108" y="102"/>
                    <a:pt x="108" y="102"/>
                  </a:cubicBezTo>
                  <a:cubicBezTo>
                    <a:pt x="110" y="104"/>
                    <a:pt x="119" y="103"/>
                    <a:pt x="119" y="103"/>
                  </a:cubicBezTo>
                  <a:cubicBezTo>
                    <a:pt x="120" y="103"/>
                    <a:pt x="120" y="103"/>
                    <a:pt x="120" y="103"/>
                  </a:cubicBezTo>
                  <a:cubicBezTo>
                    <a:pt x="121" y="103"/>
                    <a:pt x="121" y="103"/>
                    <a:pt x="121" y="103"/>
                  </a:cubicBezTo>
                  <a:cubicBezTo>
                    <a:pt x="127" y="103"/>
                    <a:pt x="133" y="103"/>
                    <a:pt x="139" y="103"/>
                  </a:cubicBezTo>
                  <a:cubicBezTo>
                    <a:pt x="140" y="102"/>
                    <a:pt x="141" y="102"/>
                    <a:pt x="141" y="101"/>
                  </a:cubicBezTo>
                  <a:cubicBezTo>
                    <a:pt x="141" y="97"/>
                    <a:pt x="138" y="93"/>
                    <a:pt x="135" y="91"/>
                  </a:cubicBezTo>
                  <a:cubicBezTo>
                    <a:pt x="133" y="90"/>
                    <a:pt x="131" y="92"/>
                    <a:pt x="128" y="91"/>
                  </a:cubicBezTo>
                  <a:cubicBezTo>
                    <a:pt x="128" y="91"/>
                    <a:pt x="125" y="90"/>
                    <a:pt x="124" y="90"/>
                  </a:cubicBezTo>
                  <a:cubicBezTo>
                    <a:pt x="124" y="90"/>
                    <a:pt x="123" y="89"/>
                    <a:pt x="123" y="89"/>
                  </a:cubicBezTo>
                  <a:cubicBezTo>
                    <a:pt x="122" y="89"/>
                    <a:pt x="122" y="90"/>
                    <a:pt x="122" y="90"/>
                  </a:cubicBezTo>
                  <a:cubicBezTo>
                    <a:pt x="120" y="91"/>
                    <a:pt x="118" y="89"/>
                    <a:pt x="117" y="89"/>
                  </a:cubicBezTo>
                  <a:cubicBezTo>
                    <a:pt x="116" y="89"/>
                    <a:pt x="102" y="90"/>
                    <a:pt x="101" y="90"/>
                  </a:cubicBezTo>
                  <a:cubicBezTo>
                    <a:pt x="99" y="90"/>
                    <a:pt x="90" y="91"/>
                    <a:pt x="88" y="91"/>
                  </a:cubicBezTo>
                  <a:cubicBezTo>
                    <a:pt x="85" y="89"/>
                    <a:pt x="83" y="86"/>
                    <a:pt x="82" y="84"/>
                  </a:cubicBezTo>
                  <a:cubicBezTo>
                    <a:pt x="82" y="82"/>
                    <a:pt x="82" y="80"/>
                    <a:pt x="81" y="79"/>
                  </a:cubicBezTo>
                  <a:cubicBezTo>
                    <a:pt x="80" y="79"/>
                    <a:pt x="80" y="79"/>
                    <a:pt x="80" y="79"/>
                  </a:cubicBezTo>
                  <a:cubicBezTo>
                    <a:pt x="78" y="82"/>
                    <a:pt x="75" y="83"/>
                    <a:pt x="73" y="86"/>
                  </a:cubicBezTo>
                  <a:cubicBezTo>
                    <a:pt x="72" y="87"/>
                    <a:pt x="73" y="90"/>
                    <a:pt x="72" y="91"/>
                  </a:cubicBezTo>
                  <a:cubicBezTo>
                    <a:pt x="68" y="93"/>
                    <a:pt x="59" y="90"/>
                    <a:pt x="55" y="91"/>
                  </a:cubicBezTo>
                  <a:cubicBezTo>
                    <a:pt x="54" y="91"/>
                    <a:pt x="51" y="90"/>
                    <a:pt x="49" y="91"/>
                  </a:cubicBezTo>
                  <a:cubicBezTo>
                    <a:pt x="41" y="93"/>
                    <a:pt x="34" y="93"/>
                    <a:pt x="28" y="89"/>
                  </a:cubicBezTo>
                  <a:cubicBezTo>
                    <a:pt x="26" y="88"/>
                    <a:pt x="25" y="89"/>
                    <a:pt x="24" y="86"/>
                  </a:cubicBezTo>
                  <a:cubicBezTo>
                    <a:pt x="24" y="86"/>
                    <a:pt x="24" y="78"/>
                    <a:pt x="25" y="76"/>
                  </a:cubicBezTo>
                  <a:cubicBezTo>
                    <a:pt x="26" y="67"/>
                    <a:pt x="23" y="61"/>
                    <a:pt x="20" y="54"/>
                  </a:cubicBezTo>
                  <a:cubicBezTo>
                    <a:pt x="19" y="53"/>
                    <a:pt x="21" y="50"/>
                    <a:pt x="21" y="48"/>
                  </a:cubicBezTo>
                  <a:cubicBezTo>
                    <a:pt x="22" y="48"/>
                    <a:pt x="22" y="46"/>
                    <a:pt x="23" y="45"/>
                  </a:cubicBezTo>
                  <a:cubicBezTo>
                    <a:pt x="24" y="45"/>
                    <a:pt x="27" y="45"/>
                    <a:pt x="28" y="44"/>
                  </a:cubicBezTo>
                  <a:cubicBezTo>
                    <a:pt x="30" y="43"/>
                    <a:pt x="34" y="43"/>
                    <a:pt x="35" y="43"/>
                  </a:cubicBezTo>
                  <a:cubicBezTo>
                    <a:pt x="37" y="42"/>
                    <a:pt x="46" y="38"/>
                    <a:pt x="46" y="37"/>
                  </a:cubicBezTo>
                  <a:cubicBezTo>
                    <a:pt x="47" y="37"/>
                    <a:pt x="47" y="37"/>
                    <a:pt x="48" y="37"/>
                  </a:cubicBezTo>
                  <a:cubicBezTo>
                    <a:pt x="49" y="37"/>
                    <a:pt x="50" y="34"/>
                    <a:pt x="52" y="33"/>
                  </a:cubicBezTo>
                  <a:cubicBezTo>
                    <a:pt x="53" y="33"/>
                    <a:pt x="53" y="33"/>
                    <a:pt x="54" y="33"/>
                  </a:cubicBezTo>
                  <a:cubicBezTo>
                    <a:pt x="54" y="32"/>
                    <a:pt x="54" y="32"/>
                    <a:pt x="55" y="31"/>
                  </a:cubicBezTo>
                  <a:cubicBezTo>
                    <a:pt x="56" y="31"/>
                    <a:pt x="56" y="31"/>
                    <a:pt x="57" y="30"/>
                  </a:cubicBezTo>
                  <a:cubicBezTo>
                    <a:pt x="66" y="24"/>
                    <a:pt x="76" y="24"/>
                    <a:pt x="87" y="26"/>
                  </a:cubicBezTo>
                  <a:cubicBezTo>
                    <a:pt x="87" y="27"/>
                    <a:pt x="88" y="28"/>
                    <a:pt x="88" y="30"/>
                  </a:cubicBezTo>
                  <a:cubicBezTo>
                    <a:pt x="90" y="31"/>
                    <a:pt x="91" y="32"/>
                    <a:pt x="93" y="33"/>
                  </a:cubicBezTo>
                  <a:cubicBezTo>
                    <a:pt x="92" y="34"/>
                    <a:pt x="92" y="35"/>
                    <a:pt x="92" y="36"/>
                  </a:cubicBezTo>
                  <a:cubicBezTo>
                    <a:pt x="91" y="37"/>
                    <a:pt x="88" y="38"/>
                    <a:pt x="88" y="40"/>
                  </a:cubicBezTo>
                  <a:cubicBezTo>
                    <a:pt x="87" y="41"/>
                    <a:pt x="87" y="43"/>
                    <a:pt x="86" y="44"/>
                  </a:cubicBezTo>
                  <a:cubicBezTo>
                    <a:pt x="84" y="48"/>
                    <a:pt x="78" y="55"/>
                    <a:pt x="74" y="57"/>
                  </a:cubicBezTo>
                  <a:cubicBezTo>
                    <a:pt x="71" y="58"/>
                    <a:pt x="68" y="56"/>
                    <a:pt x="65" y="57"/>
                  </a:cubicBezTo>
                  <a:cubicBezTo>
                    <a:pt x="65" y="57"/>
                    <a:pt x="58" y="57"/>
                    <a:pt x="56" y="57"/>
                  </a:cubicBezTo>
                  <a:cubicBezTo>
                    <a:pt x="53" y="58"/>
                    <a:pt x="50" y="59"/>
                    <a:pt x="47" y="60"/>
                  </a:cubicBezTo>
                  <a:cubicBezTo>
                    <a:pt x="44" y="61"/>
                    <a:pt x="41" y="59"/>
                    <a:pt x="39" y="61"/>
                  </a:cubicBezTo>
                  <a:cubicBezTo>
                    <a:pt x="38" y="62"/>
                    <a:pt x="37" y="62"/>
                    <a:pt x="36" y="63"/>
                  </a:cubicBezTo>
                  <a:cubicBezTo>
                    <a:pt x="36" y="64"/>
                    <a:pt x="37" y="65"/>
                    <a:pt x="37" y="65"/>
                  </a:cubicBezTo>
                  <a:cubicBezTo>
                    <a:pt x="39" y="66"/>
                    <a:pt x="48" y="66"/>
                    <a:pt x="49" y="67"/>
                  </a:cubicBezTo>
                  <a:cubicBezTo>
                    <a:pt x="50" y="67"/>
                    <a:pt x="51" y="69"/>
                    <a:pt x="52" y="69"/>
                  </a:cubicBezTo>
                  <a:cubicBezTo>
                    <a:pt x="54" y="71"/>
                    <a:pt x="60" y="69"/>
                    <a:pt x="62" y="69"/>
                  </a:cubicBezTo>
                  <a:cubicBezTo>
                    <a:pt x="63" y="69"/>
                    <a:pt x="63" y="69"/>
                    <a:pt x="64" y="69"/>
                  </a:cubicBezTo>
                  <a:cubicBezTo>
                    <a:pt x="65" y="69"/>
                    <a:pt x="66" y="69"/>
                    <a:pt x="67" y="69"/>
                  </a:cubicBezTo>
                  <a:cubicBezTo>
                    <a:pt x="70" y="69"/>
                    <a:pt x="73" y="67"/>
                    <a:pt x="78" y="68"/>
                  </a:cubicBezTo>
                  <a:cubicBezTo>
                    <a:pt x="81" y="69"/>
                    <a:pt x="84" y="68"/>
                    <a:pt x="88" y="68"/>
                  </a:cubicBezTo>
                  <a:cubicBezTo>
                    <a:pt x="89" y="68"/>
                    <a:pt x="91" y="68"/>
                    <a:pt x="92" y="68"/>
                  </a:cubicBezTo>
                  <a:cubicBezTo>
                    <a:pt x="94" y="69"/>
                    <a:pt x="96" y="67"/>
                    <a:pt x="99" y="68"/>
                  </a:cubicBezTo>
                  <a:cubicBezTo>
                    <a:pt x="104" y="70"/>
                    <a:pt x="120" y="68"/>
                    <a:pt x="124" y="67"/>
                  </a:cubicBezTo>
                  <a:cubicBezTo>
                    <a:pt x="125" y="67"/>
                    <a:pt x="126" y="68"/>
                    <a:pt x="127" y="68"/>
                  </a:cubicBezTo>
                  <a:cubicBezTo>
                    <a:pt x="129" y="67"/>
                    <a:pt x="130" y="67"/>
                    <a:pt x="133" y="67"/>
                  </a:cubicBezTo>
                  <a:cubicBezTo>
                    <a:pt x="133" y="67"/>
                    <a:pt x="133" y="67"/>
                    <a:pt x="133" y="67"/>
                  </a:cubicBezTo>
                  <a:cubicBezTo>
                    <a:pt x="135" y="66"/>
                    <a:pt x="141" y="66"/>
                    <a:pt x="144" y="65"/>
                  </a:cubicBezTo>
                  <a:cubicBezTo>
                    <a:pt x="148" y="64"/>
                    <a:pt x="149" y="67"/>
                    <a:pt x="151" y="63"/>
                  </a:cubicBezTo>
                  <a:cubicBezTo>
                    <a:pt x="151" y="63"/>
                    <a:pt x="151" y="63"/>
                    <a:pt x="151" y="63"/>
                  </a:cubicBezTo>
                  <a:cubicBezTo>
                    <a:pt x="150" y="62"/>
                    <a:pt x="150" y="62"/>
                    <a:pt x="149" y="61"/>
                  </a:cubicBezTo>
                  <a:cubicBezTo>
                    <a:pt x="148" y="61"/>
                    <a:pt x="148" y="61"/>
                    <a:pt x="147" y="61"/>
                  </a:cubicBezTo>
                  <a:cubicBezTo>
                    <a:pt x="146" y="61"/>
                    <a:pt x="146" y="58"/>
                    <a:pt x="145" y="58"/>
                  </a:cubicBezTo>
                  <a:cubicBezTo>
                    <a:pt x="140" y="55"/>
                    <a:pt x="132" y="56"/>
                    <a:pt x="129" y="57"/>
                  </a:cubicBezTo>
                  <a:cubicBezTo>
                    <a:pt x="129" y="58"/>
                    <a:pt x="126" y="56"/>
                    <a:pt x="125" y="57"/>
                  </a:cubicBezTo>
                  <a:cubicBezTo>
                    <a:pt x="123" y="57"/>
                    <a:pt x="124" y="56"/>
                    <a:pt x="122" y="56"/>
                  </a:cubicBezTo>
                  <a:cubicBezTo>
                    <a:pt x="121" y="55"/>
                    <a:pt x="111" y="57"/>
                    <a:pt x="110" y="57"/>
                  </a:cubicBezTo>
                  <a:cubicBezTo>
                    <a:pt x="110" y="57"/>
                    <a:pt x="96" y="56"/>
                    <a:pt x="96" y="56"/>
                  </a:cubicBezTo>
                  <a:cubicBezTo>
                    <a:pt x="95" y="56"/>
                    <a:pt x="95" y="56"/>
                    <a:pt x="94" y="56"/>
                  </a:cubicBezTo>
                  <a:cubicBezTo>
                    <a:pt x="93" y="55"/>
                    <a:pt x="92" y="54"/>
                    <a:pt x="90" y="54"/>
                  </a:cubicBezTo>
                  <a:cubicBezTo>
                    <a:pt x="90" y="53"/>
                    <a:pt x="90" y="53"/>
                    <a:pt x="90" y="53"/>
                  </a:cubicBezTo>
                  <a:cubicBezTo>
                    <a:pt x="90" y="50"/>
                    <a:pt x="99" y="43"/>
                    <a:pt x="102" y="43"/>
                  </a:cubicBezTo>
                  <a:cubicBezTo>
                    <a:pt x="105" y="42"/>
                    <a:pt x="108" y="41"/>
                    <a:pt x="108" y="38"/>
                  </a:cubicBezTo>
                  <a:cubicBezTo>
                    <a:pt x="109" y="38"/>
                    <a:pt x="111" y="37"/>
                    <a:pt x="112" y="37"/>
                  </a:cubicBezTo>
                  <a:cubicBezTo>
                    <a:pt x="113" y="36"/>
                    <a:pt x="113" y="34"/>
                    <a:pt x="113" y="33"/>
                  </a:cubicBezTo>
                  <a:cubicBezTo>
                    <a:pt x="119" y="24"/>
                    <a:pt x="103" y="13"/>
                    <a:pt x="97" y="9"/>
                  </a:cubicBezTo>
                  <a:cubicBezTo>
                    <a:pt x="97" y="9"/>
                    <a:pt x="92" y="8"/>
                    <a:pt x="91" y="8"/>
                  </a:cubicBezTo>
                  <a:cubicBezTo>
                    <a:pt x="91" y="9"/>
                    <a:pt x="90" y="8"/>
                    <a:pt x="90" y="8"/>
                  </a:cubicBezTo>
                  <a:cubicBezTo>
                    <a:pt x="89" y="7"/>
                    <a:pt x="80" y="6"/>
                    <a:pt x="80" y="5"/>
                  </a:cubicBezTo>
                  <a:cubicBezTo>
                    <a:pt x="78" y="4"/>
                    <a:pt x="79" y="3"/>
                    <a:pt x="78" y="3"/>
                  </a:cubicBezTo>
                  <a:cubicBezTo>
                    <a:pt x="77" y="3"/>
                    <a:pt x="76" y="3"/>
                    <a:pt x="75" y="3"/>
                  </a:cubicBezTo>
                  <a:cubicBezTo>
                    <a:pt x="74" y="2"/>
                    <a:pt x="73" y="1"/>
                    <a:pt x="71" y="0"/>
                  </a:cubicBezTo>
                  <a:cubicBezTo>
                    <a:pt x="71" y="0"/>
                    <a:pt x="70" y="0"/>
                    <a:pt x="70" y="0"/>
                  </a:cubicBezTo>
                  <a:cubicBezTo>
                    <a:pt x="70" y="0"/>
                    <a:pt x="69" y="1"/>
                    <a:pt x="69" y="1"/>
                  </a:cubicBezTo>
                  <a:cubicBezTo>
                    <a:pt x="68" y="1"/>
                    <a:pt x="68" y="1"/>
                    <a:pt x="67" y="0"/>
                  </a:cubicBezTo>
                  <a:cubicBezTo>
                    <a:pt x="67" y="1"/>
                    <a:pt x="62" y="1"/>
                    <a:pt x="60" y="1"/>
                  </a:cubicBezTo>
                  <a:cubicBezTo>
                    <a:pt x="59" y="2"/>
                    <a:pt x="58" y="4"/>
                    <a:pt x="56" y="5"/>
                  </a:cubicBezTo>
                  <a:cubicBezTo>
                    <a:pt x="56" y="7"/>
                    <a:pt x="56" y="10"/>
                    <a:pt x="58" y="10"/>
                  </a:cubicBezTo>
                  <a:cubicBezTo>
                    <a:pt x="57" y="12"/>
                    <a:pt x="57" y="13"/>
                    <a:pt x="56" y="14"/>
                  </a:cubicBezTo>
                  <a:cubicBezTo>
                    <a:pt x="56" y="15"/>
                    <a:pt x="51" y="17"/>
                    <a:pt x="50" y="19"/>
                  </a:cubicBezTo>
                  <a:cubicBezTo>
                    <a:pt x="50" y="19"/>
                    <a:pt x="50" y="19"/>
                    <a:pt x="50" y="19"/>
                  </a:cubicBezTo>
                  <a:cubicBezTo>
                    <a:pt x="49" y="20"/>
                    <a:pt x="48" y="19"/>
                    <a:pt x="47" y="20"/>
                  </a:cubicBezTo>
                  <a:cubicBezTo>
                    <a:pt x="47" y="20"/>
                    <a:pt x="47" y="21"/>
                    <a:pt x="47" y="21"/>
                  </a:cubicBezTo>
                  <a:cubicBezTo>
                    <a:pt x="46" y="21"/>
                    <a:pt x="44" y="21"/>
                    <a:pt x="43" y="22"/>
                  </a:cubicBezTo>
                  <a:cubicBezTo>
                    <a:pt x="43" y="23"/>
                    <a:pt x="42" y="24"/>
                    <a:pt x="41" y="24"/>
                  </a:cubicBezTo>
                  <a:cubicBezTo>
                    <a:pt x="41" y="25"/>
                    <a:pt x="37" y="25"/>
                    <a:pt x="36" y="26"/>
                  </a:cubicBezTo>
                  <a:cubicBezTo>
                    <a:pt x="36" y="27"/>
                    <a:pt x="36" y="27"/>
                    <a:pt x="36" y="28"/>
                  </a:cubicBezTo>
                  <a:cubicBezTo>
                    <a:pt x="35" y="28"/>
                    <a:pt x="30" y="30"/>
                    <a:pt x="30" y="31"/>
                  </a:cubicBezTo>
                  <a:cubicBezTo>
                    <a:pt x="29" y="32"/>
                    <a:pt x="28" y="34"/>
                    <a:pt x="27" y="34"/>
                  </a:cubicBezTo>
                  <a:cubicBezTo>
                    <a:pt x="24" y="36"/>
                    <a:pt x="22" y="37"/>
                    <a:pt x="19" y="38"/>
                  </a:cubicBezTo>
                  <a:cubicBezTo>
                    <a:pt x="17" y="38"/>
                    <a:pt x="17" y="38"/>
                    <a:pt x="17" y="37"/>
                  </a:cubicBezTo>
                  <a:cubicBezTo>
                    <a:pt x="16" y="38"/>
                    <a:pt x="9" y="42"/>
                    <a:pt x="9" y="43"/>
                  </a:cubicBezTo>
                  <a:cubicBezTo>
                    <a:pt x="6" y="43"/>
                    <a:pt x="3" y="44"/>
                    <a:pt x="1" y="46"/>
                  </a:cubicBezTo>
                  <a:cubicBezTo>
                    <a:pt x="0" y="46"/>
                    <a:pt x="0" y="46"/>
                    <a:pt x="0" y="46"/>
                  </a:cubicBezTo>
                  <a:cubicBezTo>
                    <a:pt x="0" y="46"/>
                    <a:pt x="0" y="47"/>
                    <a:pt x="0" y="47"/>
                  </a:cubicBezTo>
                  <a:cubicBezTo>
                    <a:pt x="2" y="47"/>
                    <a:pt x="2" y="47"/>
                    <a:pt x="3" y="47"/>
                  </a:cubicBezTo>
                  <a:cubicBezTo>
                    <a:pt x="4" y="48"/>
                    <a:pt x="4" y="49"/>
                    <a:pt x="4" y="49"/>
                  </a:cubicBezTo>
                  <a:cubicBezTo>
                    <a:pt x="4" y="50"/>
                    <a:pt x="8" y="51"/>
                    <a:pt x="9" y="51"/>
                  </a:cubicBezTo>
                  <a:cubicBezTo>
                    <a:pt x="10" y="51"/>
                    <a:pt x="10" y="51"/>
                    <a:pt x="10" y="52"/>
                  </a:cubicBezTo>
                  <a:cubicBezTo>
                    <a:pt x="12" y="51"/>
                    <a:pt x="13" y="50"/>
                    <a:pt x="14" y="50"/>
                  </a:cubicBezTo>
                  <a:cubicBezTo>
                    <a:pt x="14" y="50"/>
                    <a:pt x="15" y="50"/>
                    <a:pt x="15" y="50"/>
                  </a:cubicBezTo>
                  <a:cubicBezTo>
                    <a:pt x="15" y="51"/>
                    <a:pt x="15" y="50"/>
                    <a:pt x="15" y="51"/>
                  </a:cubicBezTo>
                  <a:cubicBezTo>
                    <a:pt x="15" y="56"/>
                    <a:pt x="14" y="62"/>
                    <a:pt x="13" y="64"/>
                  </a:cubicBezTo>
                  <a:cubicBezTo>
                    <a:pt x="13" y="67"/>
                    <a:pt x="13" y="69"/>
                    <a:pt x="13" y="72"/>
                  </a:cubicBezTo>
                  <a:cubicBezTo>
                    <a:pt x="12" y="75"/>
                    <a:pt x="14" y="76"/>
                    <a:pt x="14" y="78"/>
                  </a:cubicBezTo>
                  <a:cubicBezTo>
                    <a:pt x="15" y="80"/>
                    <a:pt x="14" y="84"/>
                    <a:pt x="15" y="86"/>
                  </a:cubicBezTo>
                  <a:cubicBezTo>
                    <a:pt x="15" y="86"/>
                    <a:pt x="15" y="87"/>
                    <a:pt x="15" y="87"/>
                  </a:cubicBezTo>
                  <a:cubicBezTo>
                    <a:pt x="15" y="87"/>
                    <a:pt x="13" y="96"/>
                    <a:pt x="13" y="97"/>
                  </a:cubicBezTo>
                  <a:cubicBezTo>
                    <a:pt x="14" y="98"/>
                    <a:pt x="14" y="99"/>
                    <a:pt x="15" y="99"/>
                  </a:cubicBezTo>
                  <a:cubicBezTo>
                    <a:pt x="15" y="100"/>
                    <a:pt x="14" y="103"/>
                    <a:pt x="14" y="104"/>
                  </a:cubicBezTo>
                  <a:cubicBezTo>
                    <a:pt x="14" y="104"/>
                    <a:pt x="15" y="105"/>
                    <a:pt x="15" y="106"/>
                  </a:cubicBezTo>
                  <a:cubicBezTo>
                    <a:pt x="15" y="106"/>
                    <a:pt x="14" y="110"/>
                    <a:pt x="14" y="111"/>
                  </a:cubicBezTo>
                  <a:cubicBezTo>
                    <a:pt x="14" y="111"/>
                    <a:pt x="15" y="111"/>
                    <a:pt x="15" y="112"/>
                  </a:cubicBezTo>
                  <a:cubicBezTo>
                    <a:pt x="16" y="112"/>
                    <a:pt x="14" y="115"/>
                    <a:pt x="15" y="117"/>
                  </a:cubicBezTo>
                  <a:cubicBezTo>
                    <a:pt x="16" y="120"/>
                    <a:pt x="16" y="127"/>
                    <a:pt x="14" y="130"/>
                  </a:cubicBezTo>
                  <a:cubicBezTo>
                    <a:pt x="14" y="131"/>
                    <a:pt x="15" y="133"/>
                    <a:pt x="15" y="134"/>
                  </a:cubicBezTo>
                  <a:cubicBezTo>
                    <a:pt x="14" y="134"/>
                    <a:pt x="13" y="135"/>
                    <a:pt x="14" y="136"/>
                  </a:cubicBezTo>
                  <a:cubicBezTo>
                    <a:pt x="14" y="138"/>
                    <a:pt x="13" y="138"/>
                    <a:pt x="13" y="139"/>
                  </a:cubicBezTo>
                  <a:cubicBezTo>
                    <a:pt x="14" y="143"/>
                    <a:pt x="13" y="147"/>
                    <a:pt x="12" y="149"/>
                  </a:cubicBezTo>
                  <a:cubicBezTo>
                    <a:pt x="13" y="153"/>
                    <a:pt x="12" y="157"/>
                    <a:pt x="12" y="159"/>
                  </a:cubicBezTo>
                  <a:cubicBezTo>
                    <a:pt x="12" y="161"/>
                    <a:pt x="13" y="164"/>
                    <a:pt x="11" y="165"/>
                  </a:cubicBezTo>
                  <a:cubicBezTo>
                    <a:pt x="11" y="168"/>
                    <a:pt x="13" y="172"/>
                    <a:pt x="10" y="174"/>
                  </a:cubicBezTo>
                  <a:cubicBezTo>
                    <a:pt x="12" y="177"/>
                    <a:pt x="11" y="180"/>
                    <a:pt x="10" y="183"/>
                  </a:cubicBezTo>
                  <a:cubicBezTo>
                    <a:pt x="10" y="183"/>
                    <a:pt x="10" y="183"/>
                    <a:pt x="10" y="184"/>
                  </a:cubicBezTo>
                  <a:cubicBezTo>
                    <a:pt x="11" y="184"/>
                    <a:pt x="11" y="185"/>
                    <a:pt x="11" y="186"/>
                  </a:cubicBezTo>
                  <a:cubicBezTo>
                    <a:pt x="11" y="188"/>
                    <a:pt x="10" y="189"/>
                    <a:pt x="10" y="191"/>
                  </a:cubicBezTo>
                  <a:cubicBezTo>
                    <a:pt x="10" y="192"/>
                    <a:pt x="9" y="194"/>
                    <a:pt x="10" y="196"/>
                  </a:cubicBezTo>
                  <a:cubicBezTo>
                    <a:pt x="11" y="200"/>
                    <a:pt x="12" y="206"/>
                    <a:pt x="13" y="211"/>
                  </a:cubicBezTo>
                  <a:cubicBezTo>
                    <a:pt x="14" y="211"/>
                    <a:pt x="14" y="211"/>
                    <a:pt x="14" y="211"/>
                  </a:cubicBezTo>
                  <a:cubicBezTo>
                    <a:pt x="16" y="210"/>
                    <a:pt x="15" y="210"/>
                    <a:pt x="16" y="208"/>
                  </a:cubicBezTo>
                  <a:cubicBezTo>
                    <a:pt x="16" y="207"/>
                    <a:pt x="18" y="206"/>
                    <a:pt x="18" y="205"/>
                  </a:cubicBezTo>
                  <a:cubicBezTo>
                    <a:pt x="19" y="204"/>
                    <a:pt x="19" y="203"/>
                    <a:pt x="19" y="202"/>
                  </a:cubicBezTo>
                  <a:cubicBezTo>
                    <a:pt x="21" y="200"/>
                    <a:pt x="25" y="198"/>
                    <a:pt x="27" y="196"/>
                  </a:cubicBezTo>
                  <a:cubicBezTo>
                    <a:pt x="29" y="196"/>
                    <a:pt x="33" y="196"/>
                    <a:pt x="34" y="194"/>
                  </a:cubicBezTo>
                  <a:cubicBezTo>
                    <a:pt x="36" y="194"/>
                    <a:pt x="36" y="195"/>
                    <a:pt x="37" y="195"/>
                  </a:cubicBezTo>
                  <a:cubicBezTo>
                    <a:pt x="39" y="195"/>
                    <a:pt x="39" y="194"/>
                    <a:pt x="40" y="193"/>
                  </a:cubicBezTo>
                  <a:cubicBezTo>
                    <a:pt x="43" y="192"/>
                    <a:pt x="46" y="193"/>
                    <a:pt x="48" y="191"/>
                  </a:cubicBezTo>
                  <a:cubicBezTo>
                    <a:pt x="51" y="190"/>
                    <a:pt x="51" y="193"/>
                    <a:pt x="53" y="193"/>
                  </a:cubicBezTo>
                  <a:cubicBezTo>
                    <a:pt x="54" y="192"/>
                    <a:pt x="55" y="192"/>
                    <a:pt x="55" y="191"/>
                  </a:cubicBezTo>
                  <a:cubicBezTo>
                    <a:pt x="55" y="191"/>
                    <a:pt x="56" y="191"/>
                    <a:pt x="56" y="191"/>
                  </a:cubicBezTo>
                  <a:cubicBezTo>
                    <a:pt x="56" y="192"/>
                    <a:pt x="56" y="192"/>
                    <a:pt x="56" y="192"/>
                  </a:cubicBezTo>
                  <a:cubicBezTo>
                    <a:pt x="58" y="191"/>
                    <a:pt x="64" y="190"/>
                    <a:pt x="66" y="191"/>
                  </a:cubicBezTo>
                  <a:cubicBezTo>
                    <a:pt x="66" y="191"/>
                    <a:pt x="67" y="191"/>
                    <a:pt x="67" y="191"/>
                  </a:cubicBezTo>
                  <a:cubicBezTo>
                    <a:pt x="67" y="191"/>
                    <a:pt x="67" y="191"/>
                    <a:pt x="67" y="191"/>
                  </a:cubicBezTo>
                  <a:cubicBezTo>
                    <a:pt x="68" y="191"/>
                    <a:pt x="68" y="191"/>
                    <a:pt x="68" y="191"/>
                  </a:cubicBezTo>
                  <a:cubicBezTo>
                    <a:pt x="70" y="191"/>
                    <a:pt x="71" y="191"/>
                    <a:pt x="72" y="192"/>
                  </a:cubicBezTo>
                  <a:cubicBezTo>
                    <a:pt x="73" y="191"/>
                    <a:pt x="79" y="192"/>
                    <a:pt x="79" y="192"/>
                  </a:cubicBezTo>
                  <a:cubicBezTo>
                    <a:pt x="81" y="192"/>
                    <a:pt x="90" y="192"/>
                    <a:pt x="91" y="191"/>
                  </a:cubicBezTo>
                  <a:cubicBezTo>
                    <a:pt x="93" y="191"/>
                    <a:pt x="94" y="194"/>
                    <a:pt x="97" y="193"/>
                  </a:cubicBezTo>
                  <a:cubicBezTo>
                    <a:pt x="100" y="192"/>
                    <a:pt x="108" y="195"/>
                    <a:pt x="111" y="196"/>
                  </a:cubicBezTo>
                  <a:cubicBezTo>
                    <a:pt x="112" y="196"/>
                    <a:pt x="113" y="195"/>
                    <a:pt x="114" y="195"/>
                  </a:cubicBezTo>
                  <a:cubicBezTo>
                    <a:pt x="116" y="196"/>
                    <a:pt x="117" y="197"/>
                    <a:pt x="119" y="196"/>
                  </a:cubicBezTo>
                  <a:cubicBezTo>
                    <a:pt x="122" y="195"/>
                    <a:pt x="128" y="200"/>
                    <a:pt x="130" y="200"/>
                  </a:cubicBezTo>
                  <a:cubicBezTo>
                    <a:pt x="132" y="199"/>
                    <a:pt x="142" y="200"/>
                    <a:pt x="144" y="202"/>
                  </a:cubicBezTo>
                  <a:cubicBezTo>
                    <a:pt x="145" y="202"/>
                    <a:pt x="146" y="202"/>
                    <a:pt x="147" y="202"/>
                  </a:cubicBezTo>
                  <a:cubicBezTo>
                    <a:pt x="149" y="202"/>
                    <a:pt x="152" y="204"/>
                    <a:pt x="155" y="203"/>
                  </a:cubicBezTo>
                  <a:cubicBezTo>
                    <a:pt x="160" y="201"/>
                    <a:pt x="161" y="200"/>
                    <a:pt x="166" y="197"/>
                  </a:cubicBezTo>
                  <a:cubicBezTo>
                    <a:pt x="171" y="193"/>
                    <a:pt x="166" y="176"/>
                    <a:pt x="167" y="171"/>
                  </a:cubicBezTo>
                  <a:close/>
                  <a:moveTo>
                    <a:pt x="70" y="155"/>
                  </a:moveTo>
                  <a:cubicBezTo>
                    <a:pt x="70" y="157"/>
                    <a:pt x="70" y="159"/>
                    <a:pt x="70" y="161"/>
                  </a:cubicBezTo>
                  <a:cubicBezTo>
                    <a:pt x="70" y="162"/>
                    <a:pt x="69" y="167"/>
                    <a:pt x="69" y="168"/>
                  </a:cubicBezTo>
                  <a:cubicBezTo>
                    <a:pt x="64" y="172"/>
                    <a:pt x="49" y="171"/>
                    <a:pt x="42" y="171"/>
                  </a:cubicBezTo>
                  <a:cubicBezTo>
                    <a:pt x="38" y="172"/>
                    <a:pt x="36" y="173"/>
                    <a:pt x="32" y="172"/>
                  </a:cubicBezTo>
                  <a:cubicBezTo>
                    <a:pt x="32" y="172"/>
                    <a:pt x="32" y="172"/>
                    <a:pt x="32" y="172"/>
                  </a:cubicBezTo>
                  <a:cubicBezTo>
                    <a:pt x="30" y="171"/>
                    <a:pt x="30" y="169"/>
                    <a:pt x="30" y="168"/>
                  </a:cubicBezTo>
                  <a:cubicBezTo>
                    <a:pt x="29" y="167"/>
                    <a:pt x="26" y="166"/>
                    <a:pt x="25" y="165"/>
                  </a:cubicBezTo>
                  <a:cubicBezTo>
                    <a:pt x="25" y="163"/>
                    <a:pt x="24" y="161"/>
                    <a:pt x="23" y="160"/>
                  </a:cubicBezTo>
                  <a:cubicBezTo>
                    <a:pt x="23" y="159"/>
                    <a:pt x="23" y="159"/>
                    <a:pt x="23" y="159"/>
                  </a:cubicBezTo>
                  <a:cubicBezTo>
                    <a:pt x="24" y="158"/>
                    <a:pt x="23" y="154"/>
                    <a:pt x="23" y="152"/>
                  </a:cubicBezTo>
                  <a:cubicBezTo>
                    <a:pt x="25" y="151"/>
                    <a:pt x="24" y="149"/>
                    <a:pt x="26" y="148"/>
                  </a:cubicBezTo>
                  <a:cubicBezTo>
                    <a:pt x="26" y="149"/>
                    <a:pt x="29" y="146"/>
                    <a:pt x="32" y="146"/>
                  </a:cubicBezTo>
                  <a:cubicBezTo>
                    <a:pt x="34" y="146"/>
                    <a:pt x="35" y="143"/>
                    <a:pt x="37" y="143"/>
                  </a:cubicBezTo>
                  <a:cubicBezTo>
                    <a:pt x="40" y="142"/>
                    <a:pt x="42" y="143"/>
                    <a:pt x="45" y="143"/>
                  </a:cubicBezTo>
                  <a:cubicBezTo>
                    <a:pt x="47" y="142"/>
                    <a:pt x="50" y="142"/>
                    <a:pt x="51" y="142"/>
                  </a:cubicBezTo>
                  <a:cubicBezTo>
                    <a:pt x="56" y="141"/>
                    <a:pt x="65" y="144"/>
                    <a:pt x="67" y="141"/>
                  </a:cubicBezTo>
                  <a:cubicBezTo>
                    <a:pt x="68" y="141"/>
                    <a:pt x="68" y="141"/>
                    <a:pt x="69" y="141"/>
                  </a:cubicBezTo>
                  <a:cubicBezTo>
                    <a:pt x="70" y="144"/>
                    <a:pt x="70" y="146"/>
                    <a:pt x="71" y="149"/>
                  </a:cubicBezTo>
                  <a:cubicBezTo>
                    <a:pt x="72" y="152"/>
                    <a:pt x="69" y="153"/>
                    <a:pt x="70" y="155"/>
                  </a:cubicBezTo>
                  <a:close/>
                  <a:moveTo>
                    <a:pt x="70" y="124"/>
                  </a:moveTo>
                  <a:cubicBezTo>
                    <a:pt x="70" y="123"/>
                    <a:pt x="70" y="123"/>
                    <a:pt x="70" y="123"/>
                  </a:cubicBezTo>
                  <a:cubicBezTo>
                    <a:pt x="70" y="123"/>
                    <a:pt x="70" y="124"/>
                    <a:pt x="70" y="124"/>
                  </a:cubicBezTo>
                  <a:cubicBezTo>
                    <a:pt x="70" y="124"/>
                    <a:pt x="62" y="127"/>
                    <a:pt x="62" y="127"/>
                  </a:cubicBezTo>
                  <a:cubicBezTo>
                    <a:pt x="62" y="127"/>
                    <a:pt x="55" y="128"/>
                    <a:pt x="54" y="129"/>
                  </a:cubicBezTo>
                  <a:cubicBezTo>
                    <a:pt x="54" y="129"/>
                    <a:pt x="53" y="129"/>
                    <a:pt x="53" y="129"/>
                  </a:cubicBezTo>
                  <a:cubicBezTo>
                    <a:pt x="45" y="129"/>
                    <a:pt x="37" y="132"/>
                    <a:pt x="30" y="127"/>
                  </a:cubicBezTo>
                  <a:cubicBezTo>
                    <a:pt x="30" y="127"/>
                    <a:pt x="30" y="126"/>
                    <a:pt x="30" y="126"/>
                  </a:cubicBezTo>
                  <a:cubicBezTo>
                    <a:pt x="28" y="125"/>
                    <a:pt x="28" y="124"/>
                    <a:pt x="25" y="121"/>
                  </a:cubicBezTo>
                  <a:cubicBezTo>
                    <a:pt x="26" y="120"/>
                    <a:pt x="25" y="118"/>
                    <a:pt x="25" y="118"/>
                  </a:cubicBezTo>
                  <a:cubicBezTo>
                    <a:pt x="25" y="113"/>
                    <a:pt x="29" y="110"/>
                    <a:pt x="32" y="109"/>
                  </a:cubicBezTo>
                  <a:cubicBezTo>
                    <a:pt x="33" y="108"/>
                    <a:pt x="35" y="108"/>
                    <a:pt x="36" y="108"/>
                  </a:cubicBezTo>
                  <a:cubicBezTo>
                    <a:pt x="38" y="107"/>
                    <a:pt x="40" y="106"/>
                    <a:pt x="42" y="105"/>
                  </a:cubicBezTo>
                  <a:cubicBezTo>
                    <a:pt x="43" y="105"/>
                    <a:pt x="49" y="105"/>
                    <a:pt x="49" y="104"/>
                  </a:cubicBezTo>
                  <a:cubicBezTo>
                    <a:pt x="51" y="104"/>
                    <a:pt x="58" y="105"/>
                    <a:pt x="59" y="105"/>
                  </a:cubicBezTo>
                  <a:cubicBezTo>
                    <a:pt x="61" y="105"/>
                    <a:pt x="65" y="103"/>
                    <a:pt x="68" y="104"/>
                  </a:cubicBezTo>
                  <a:cubicBezTo>
                    <a:pt x="68" y="104"/>
                    <a:pt x="69" y="103"/>
                    <a:pt x="69" y="103"/>
                  </a:cubicBezTo>
                  <a:cubicBezTo>
                    <a:pt x="69" y="103"/>
                    <a:pt x="71" y="104"/>
                    <a:pt x="71" y="104"/>
                  </a:cubicBezTo>
                  <a:cubicBezTo>
                    <a:pt x="73" y="105"/>
                    <a:pt x="72" y="110"/>
                    <a:pt x="72" y="112"/>
                  </a:cubicBezTo>
                  <a:cubicBezTo>
                    <a:pt x="71" y="115"/>
                    <a:pt x="73" y="121"/>
                    <a:pt x="70"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Freeform 59">
              <a:extLst>
                <a:ext uri="{FF2B5EF4-FFF2-40B4-BE49-F238E27FC236}">
                  <a16:creationId xmlns:a16="http://schemas.microsoft.com/office/drawing/2014/main" id="{C5A43F90-904D-426D-9FF4-D7B53CC73B5A}"/>
                </a:ext>
              </a:extLst>
            </p:cNvPr>
            <p:cNvSpPr/>
            <p:nvPr/>
          </p:nvSpPr>
          <p:spPr bwMode="auto">
            <a:xfrm>
              <a:off x="4206876" y="3000376"/>
              <a:ext cx="412750" cy="681038"/>
            </a:xfrm>
            <a:custGeom>
              <a:avLst/>
              <a:gdLst>
                <a:gd name="T0" fmla="*/ 103 w 136"/>
                <a:gd name="T1" fmla="*/ 7 h 223"/>
                <a:gd name="T2" fmla="*/ 106 w 136"/>
                <a:gd name="T3" fmla="*/ 25 h 223"/>
                <a:gd name="T4" fmla="*/ 103 w 136"/>
                <a:gd name="T5" fmla="*/ 38 h 223"/>
                <a:gd name="T6" fmla="*/ 94 w 136"/>
                <a:gd name="T7" fmla="*/ 60 h 223"/>
                <a:gd name="T8" fmla="*/ 105 w 136"/>
                <a:gd name="T9" fmla="*/ 71 h 223"/>
                <a:gd name="T10" fmla="*/ 116 w 136"/>
                <a:gd name="T11" fmla="*/ 53 h 223"/>
                <a:gd name="T12" fmla="*/ 119 w 136"/>
                <a:gd name="T13" fmla="*/ 38 h 223"/>
                <a:gd name="T14" fmla="*/ 124 w 136"/>
                <a:gd name="T15" fmla="*/ 9 h 223"/>
                <a:gd name="T16" fmla="*/ 135 w 136"/>
                <a:gd name="T17" fmla="*/ 25 h 223"/>
                <a:gd name="T18" fmla="*/ 128 w 136"/>
                <a:gd name="T19" fmla="*/ 42 h 223"/>
                <a:gd name="T20" fmla="*/ 124 w 136"/>
                <a:gd name="T21" fmla="*/ 63 h 223"/>
                <a:gd name="T22" fmla="*/ 96 w 136"/>
                <a:gd name="T23" fmla="*/ 85 h 223"/>
                <a:gd name="T24" fmla="*/ 92 w 136"/>
                <a:gd name="T25" fmla="*/ 129 h 223"/>
                <a:gd name="T26" fmla="*/ 86 w 136"/>
                <a:gd name="T27" fmla="*/ 160 h 223"/>
                <a:gd name="T28" fmla="*/ 79 w 136"/>
                <a:gd name="T29" fmla="*/ 176 h 223"/>
                <a:gd name="T30" fmla="*/ 69 w 136"/>
                <a:gd name="T31" fmla="*/ 162 h 223"/>
                <a:gd name="T32" fmla="*/ 61 w 136"/>
                <a:gd name="T33" fmla="*/ 174 h 223"/>
                <a:gd name="T34" fmla="*/ 52 w 136"/>
                <a:gd name="T35" fmla="*/ 223 h 223"/>
                <a:gd name="T36" fmla="*/ 45 w 136"/>
                <a:gd name="T37" fmla="*/ 211 h 223"/>
                <a:gd name="T38" fmla="*/ 46 w 136"/>
                <a:gd name="T39" fmla="*/ 152 h 223"/>
                <a:gd name="T40" fmla="*/ 27 w 136"/>
                <a:gd name="T41" fmla="*/ 153 h 223"/>
                <a:gd name="T42" fmla="*/ 2 w 136"/>
                <a:gd name="T43" fmla="*/ 149 h 223"/>
                <a:gd name="T44" fmla="*/ 2 w 136"/>
                <a:gd name="T45" fmla="*/ 126 h 223"/>
                <a:gd name="T46" fmla="*/ 7 w 136"/>
                <a:gd name="T47" fmla="*/ 95 h 223"/>
                <a:gd name="T48" fmla="*/ 11 w 136"/>
                <a:gd name="T49" fmla="*/ 68 h 223"/>
                <a:gd name="T50" fmla="*/ 15 w 136"/>
                <a:gd name="T51" fmla="*/ 50 h 223"/>
                <a:gd name="T52" fmla="*/ 30 w 136"/>
                <a:gd name="T53" fmla="*/ 65 h 223"/>
                <a:gd name="T54" fmla="*/ 28 w 136"/>
                <a:gd name="T55" fmla="*/ 74 h 223"/>
                <a:gd name="T56" fmla="*/ 29 w 136"/>
                <a:gd name="T57" fmla="*/ 100 h 223"/>
                <a:gd name="T58" fmla="*/ 47 w 136"/>
                <a:gd name="T59" fmla="*/ 90 h 223"/>
                <a:gd name="T60" fmla="*/ 49 w 136"/>
                <a:gd name="T61" fmla="*/ 64 h 223"/>
                <a:gd name="T62" fmla="*/ 50 w 136"/>
                <a:gd name="T63" fmla="*/ 31 h 223"/>
                <a:gd name="T64" fmla="*/ 66 w 136"/>
                <a:gd name="T65" fmla="*/ 4 h 223"/>
                <a:gd name="T66" fmla="*/ 69 w 136"/>
                <a:gd name="T67" fmla="*/ 34 h 223"/>
                <a:gd name="T68" fmla="*/ 65 w 136"/>
                <a:gd name="T69" fmla="*/ 55 h 223"/>
                <a:gd name="T70" fmla="*/ 65 w 136"/>
                <a:gd name="T71" fmla="*/ 97 h 223"/>
                <a:gd name="T72" fmla="*/ 69 w 136"/>
                <a:gd name="T73" fmla="*/ 126 h 223"/>
                <a:gd name="T74" fmla="*/ 62 w 136"/>
                <a:gd name="T75" fmla="*/ 139 h 223"/>
                <a:gd name="T76" fmla="*/ 74 w 136"/>
                <a:gd name="T77" fmla="*/ 153 h 223"/>
                <a:gd name="T78" fmla="*/ 82 w 136"/>
                <a:gd name="T79" fmla="*/ 139 h 223"/>
                <a:gd name="T80" fmla="*/ 85 w 136"/>
                <a:gd name="T81" fmla="*/ 97 h 223"/>
                <a:gd name="T82" fmla="*/ 75 w 136"/>
                <a:gd name="T83" fmla="*/ 85 h 223"/>
                <a:gd name="T84" fmla="*/ 66 w 136"/>
                <a:gd name="T85" fmla="*/ 91 h 223"/>
                <a:gd name="T86" fmla="*/ 69 w 136"/>
                <a:gd name="T87" fmla="*/ 81 h 223"/>
                <a:gd name="T88" fmla="*/ 87 w 136"/>
                <a:gd name="T89" fmla="*/ 54 h 223"/>
                <a:gd name="T90" fmla="*/ 91 w 136"/>
                <a:gd name="T91" fmla="*/ 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23">
                  <a:moveTo>
                    <a:pt x="94" y="2"/>
                  </a:moveTo>
                  <a:cubicBezTo>
                    <a:pt x="96" y="3"/>
                    <a:pt x="100" y="3"/>
                    <a:pt x="101" y="4"/>
                  </a:cubicBezTo>
                  <a:cubicBezTo>
                    <a:pt x="102" y="5"/>
                    <a:pt x="102" y="6"/>
                    <a:pt x="103" y="7"/>
                  </a:cubicBezTo>
                  <a:cubicBezTo>
                    <a:pt x="104" y="9"/>
                    <a:pt x="106" y="12"/>
                    <a:pt x="106" y="13"/>
                  </a:cubicBezTo>
                  <a:cubicBezTo>
                    <a:pt x="107" y="15"/>
                    <a:pt x="106" y="19"/>
                    <a:pt x="106" y="20"/>
                  </a:cubicBezTo>
                  <a:cubicBezTo>
                    <a:pt x="106" y="22"/>
                    <a:pt x="106" y="23"/>
                    <a:pt x="106" y="25"/>
                  </a:cubicBezTo>
                  <a:cubicBezTo>
                    <a:pt x="105" y="27"/>
                    <a:pt x="105" y="29"/>
                    <a:pt x="104" y="31"/>
                  </a:cubicBezTo>
                  <a:cubicBezTo>
                    <a:pt x="104" y="33"/>
                    <a:pt x="104" y="35"/>
                    <a:pt x="104" y="36"/>
                  </a:cubicBezTo>
                  <a:cubicBezTo>
                    <a:pt x="103" y="37"/>
                    <a:pt x="103" y="37"/>
                    <a:pt x="103" y="38"/>
                  </a:cubicBezTo>
                  <a:cubicBezTo>
                    <a:pt x="102" y="39"/>
                    <a:pt x="103" y="41"/>
                    <a:pt x="103" y="42"/>
                  </a:cubicBezTo>
                  <a:cubicBezTo>
                    <a:pt x="103" y="43"/>
                    <a:pt x="103" y="44"/>
                    <a:pt x="103" y="46"/>
                  </a:cubicBezTo>
                  <a:cubicBezTo>
                    <a:pt x="100" y="51"/>
                    <a:pt x="96" y="54"/>
                    <a:pt x="94" y="60"/>
                  </a:cubicBezTo>
                  <a:cubicBezTo>
                    <a:pt x="94" y="62"/>
                    <a:pt x="96" y="72"/>
                    <a:pt x="96" y="73"/>
                  </a:cubicBezTo>
                  <a:cubicBezTo>
                    <a:pt x="99" y="73"/>
                    <a:pt x="100" y="73"/>
                    <a:pt x="102" y="72"/>
                  </a:cubicBezTo>
                  <a:cubicBezTo>
                    <a:pt x="103" y="72"/>
                    <a:pt x="104" y="72"/>
                    <a:pt x="105" y="71"/>
                  </a:cubicBezTo>
                  <a:cubicBezTo>
                    <a:pt x="110" y="70"/>
                    <a:pt x="110" y="66"/>
                    <a:pt x="112" y="60"/>
                  </a:cubicBezTo>
                  <a:cubicBezTo>
                    <a:pt x="112" y="58"/>
                    <a:pt x="115" y="56"/>
                    <a:pt x="116" y="54"/>
                  </a:cubicBezTo>
                  <a:cubicBezTo>
                    <a:pt x="116" y="54"/>
                    <a:pt x="116" y="53"/>
                    <a:pt x="116" y="53"/>
                  </a:cubicBezTo>
                  <a:cubicBezTo>
                    <a:pt x="116" y="53"/>
                    <a:pt x="118" y="48"/>
                    <a:pt x="117" y="47"/>
                  </a:cubicBezTo>
                  <a:cubicBezTo>
                    <a:pt x="118" y="47"/>
                    <a:pt x="119" y="47"/>
                    <a:pt x="119" y="45"/>
                  </a:cubicBezTo>
                  <a:cubicBezTo>
                    <a:pt x="119" y="43"/>
                    <a:pt x="119" y="41"/>
                    <a:pt x="119" y="38"/>
                  </a:cubicBezTo>
                  <a:cubicBezTo>
                    <a:pt x="118" y="35"/>
                    <a:pt x="120" y="23"/>
                    <a:pt x="122" y="19"/>
                  </a:cubicBezTo>
                  <a:cubicBezTo>
                    <a:pt x="122" y="18"/>
                    <a:pt x="122" y="18"/>
                    <a:pt x="121" y="19"/>
                  </a:cubicBezTo>
                  <a:cubicBezTo>
                    <a:pt x="119" y="13"/>
                    <a:pt x="118" y="11"/>
                    <a:pt x="124" y="9"/>
                  </a:cubicBezTo>
                  <a:cubicBezTo>
                    <a:pt x="126" y="9"/>
                    <a:pt x="126" y="8"/>
                    <a:pt x="128" y="9"/>
                  </a:cubicBezTo>
                  <a:cubicBezTo>
                    <a:pt x="132" y="11"/>
                    <a:pt x="134" y="17"/>
                    <a:pt x="135" y="22"/>
                  </a:cubicBezTo>
                  <a:cubicBezTo>
                    <a:pt x="135" y="23"/>
                    <a:pt x="135" y="24"/>
                    <a:pt x="135" y="25"/>
                  </a:cubicBezTo>
                  <a:cubicBezTo>
                    <a:pt x="135" y="26"/>
                    <a:pt x="136" y="27"/>
                    <a:pt x="136" y="29"/>
                  </a:cubicBezTo>
                  <a:cubicBezTo>
                    <a:pt x="135" y="29"/>
                    <a:pt x="135" y="29"/>
                    <a:pt x="134" y="30"/>
                  </a:cubicBezTo>
                  <a:cubicBezTo>
                    <a:pt x="135" y="35"/>
                    <a:pt x="130" y="39"/>
                    <a:pt x="128" y="42"/>
                  </a:cubicBezTo>
                  <a:cubicBezTo>
                    <a:pt x="128" y="44"/>
                    <a:pt x="127" y="46"/>
                    <a:pt x="127" y="48"/>
                  </a:cubicBezTo>
                  <a:cubicBezTo>
                    <a:pt x="127" y="48"/>
                    <a:pt x="126" y="49"/>
                    <a:pt x="126" y="50"/>
                  </a:cubicBezTo>
                  <a:cubicBezTo>
                    <a:pt x="128" y="53"/>
                    <a:pt x="126" y="59"/>
                    <a:pt x="124" y="63"/>
                  </a:cubicBezTo>
                  <a:cubicBezTo>
                    <a:pt x="123" y="66"/>
                    <a:pt x="124" y="69"/>
                    <a:pt x="123" y="74"/>
                  </a:cubicBezTo>
                  <a:cubicBezTo>
                    <a:pt x="122" y="78"/>
                    <a:pt x="117" y="84"/>
                    <a:pt x="114" y="85"/>
                  </a:cubicBezTo>
                  <a:cubicBezTo>
                    <a:pt x="109" y="88"/>
                    <a:pt x="100" y="78"/>
                    <a:pt x="96" y="85"/>
                  </a:cubicBezTo>
                  <a:cubicBezTo>
                    <a:pt x="95" y="86"/>
                    <a:pt x="95" y="89"/>
                    <a:pt x="94" y="91"/>
                  </a:cubicBezTo>
                  <a:cubicBezTo>
                    <a:pt x="94" y="98"/>
                    <a:pt x="94" y="106"/>
                    <a:pt x="94" y="113"/>
                  </a:cubicBezTo>
                  <a:cubicBezTo>
                    <a:pt x="94" y="119"/>
                    <a:pt x="93" y="124"/>
                    <a:pt x="92" y="129"/>
                  </a:cubicBezTo>
                  <a:cubicBezTo>
                    <a:pt x="92" y="130"/>
                    <a:pt x="92" y="142"/>
                    <a:pt x="92" y="142"/>
                  </a:cubicBezTo>
                  <a:cubicBezTo>
                    <a:pt x="92" y="143"/>
                    <a:pt x="89" y="153"/>
                    <a:pt x="90" y="154"/>
                  </a:cubicBezTo>
                  <a:cubicBezTo>
                    <a:pt x="88" y="155"/>
                    <a:pt x="87" y="158"/>
                    <a:pt x="86" y="160"/>
                  </a:cubicBezTo>
                  <a:cubicBezTo>
                    <a:pt x="86" y="162"/>
                    <a:pt x="86" y="164"/>
                    <a:pt x="86" y="166"/>
                  </a:cubicBezTo>
                  <a:cubicBezTo>
                    <a:pt x="84" y="168"/>
                    <a:pt x="84" y="170"/>
                    <a:pt x="83" y="172"/>
                  </a:cubicBezTo>
                  <a:cubicBezTo>
                    <a:pt x="83" y="173"/>
                    <a:pt x="80" y="175"/>
                    <a:pt x="79" y="176"/>
                  </a:cubicBezTo>
                  <a:cubicBezTo>
                    <a:pt x="78" y="177"/>
                    <a:pt x="72" y="173"/>
                    <a:pt x="71" y="171"/>
                  </a:cubicBezTo>
                  <a:cubicBezTo>
                    <a:pt x="71" y="170"/>
                    <a:pt x="69" y="168"/>
                    <a:pt x="69" y="166"/>
                  </a:cubicBezTo>
                  <a:cubicBezTo>
                    <a:pt x="68" y="165"/>
                    <a:pt x="68" y="163"/>
                    <a:pt x="69" y="162"/>
                  </a:cubicBezTo>
                  <a:cubicBezTo>
                    <a:pt x="67" y="158"/>
                    <a:pt x="65" y="149"/>
                    <a:pt x="61" y="149"/>
                  </a:cubicBezTo>
                  <a:cubicBezTo>
                    <a:pt x="61" y="156"/>
                    <a:pt x="61" y="162"/>
                    <a:pt x="60" y="169"/>
                  </a:cubicBezTo>
                  <a:cubicBezTo>
                    <a:pt x="61" y="171"/>
                    <a:pt x="61" y="172"/>
                    <a:pt x="61" y="174"/>
                  </a:cubicBezTo>
                  <a:cubicBezTo>
                    <a:pt x="60" y="177"/>
                    <a:pt x="59" y="180"/>
                    <a:pt x="58" y="183"/>
                  </a:cubicBezTo>
                  <a:cubicBezTo>
                    <a:pt x="58" y="188"/>
                    <a:pt x="58" y="194"/>
                    <a:pt x="58" y="199"/>
                  </a:cubicBezTo>
                  <a:cubicBezTo>
                    <a:pt x="58" y="209"/>
                    <a:pt x="61" y="222"/>
                    <a:pt x="52" y="223"/>
                  </a:cubicBezTo>
                  <a:cubicBezTo>
                    <a:pt x="51" y="221"/>
                    <a:pt x="48" y="222"/>
                    <a:pt x="47" y="220"/>
                  </a:cubicBezTo>
                  <a:cubicBezTo>
                    <a:pt x="47" y="218"/>
                    <a:pt x="47" y="217"/>
                    <a:pt x="47" y="215"/>
                  </a:cubicBezTo>
                  <a:cubicBezTo>
                    <a:pt x="46" y="213"/>
                    <a:pt x="45" y="212"/>
                    <a:pt x="45" y="211"/>
                  </a:cubicBezTo>
                  <a:cubicBezTo>
                    <a:pt x="43" y="207"/>
                    <a:pt x="45" y="202"/>
                    <a:pt x="44" y="198"/>
                  </a:cubicBezTo>
                  <a:cubicBezTo>
                    <a:pt x="43" y="190"/>
                    <a:pt x="43" y="178"/>
                    <a:pt x="44" y="170"/>
                  </a:cubicBezTo>
                  <a:cubicBezTo>
                    <a:pt x="46" y="163"/>
                    <a:pt x="43" y="156"/>
                    <a:pt x="46" y="152"/>
                  </a:cubicBezTo>
                  <a:cubicBezTo>
                    <a:pt x="45" y="150"/>
                    <a:pt x="44" y="148"/>
                    <a:pt x="41" y="148"/>
                  </a:cubicBezTo>
                  <a:cubicBezTo>
                    <a:pt x="39" y="148"/>
                    <a:pt x="37" y="150"/>
                    <a:pt x="36" y="150"/>
                  </a:cubicBezTo>
                  <a:cubicBezTo>
                    <a:pt x="33" y="151"/>
                    <a:pt x="29" y="151"/>
                    <a:pt x="27" y="153"/>
                  </a:cubicBezTo>
                  <a:cubicBezTo>
                    <a:pt x="26" y="157"/>
                    <a:pt x="10" y="158"/>
                    <a:pt x="6" y="155"/>
                  </a:cubicBezTo>
                  <a:cubicBezTo>
                    <a:pt x="5" y="154"/>
                    <a:pt x="5" y="153"/>
                    <a:pt x="5" y="151"/>
                  </a:cubicBezTo>
                  <a:cubicBezTo>
                    <a:pt x="4" y="151"/>
                    <a:pt x="3" y="150"/>
                    <a:pt x="2" y="149"/>
                  </a:cubicBezTo>
                  <a:cubicBezTo>
                    <a:pt x="1" y="146"/>
                    <a:pt x="2" y="142"/>
                    <a:pt x="1" y="139"/>
                  </a:cubicBezTo>
                  <a:cubicBezTo>
                    <a:pt x="1" y="136"/>
                    <a:pt x="0" y="134"/>
                    <a:pt x="0" y="132"/>
                  </a:cubicBezTo>
                  <a:cubicBezTo>
                    <a:pt x="1" y="130"/>
                    <a:pt x="2" y="127"/>
                    <a:pt x="2" y="126"/>
                  </a:cubicBezTo>
                  <a:cubicBezTo>
                    <a:pt x="2" y="125"/>
                    <a:pt x="2" y="116"/>
                    <a:pt x="2" y="115"/>
                  </a:cubicBezTo>
                  <a:cubicBezTo>
                    <a:pt x="3" y="111"/>
                    <a:pt x="5" y="107"/>
                    <a:pt x="7" y="105"/>
                  </a:cubicBezTo>
                  <a:cubicBezTo>
                    <a:pt x="7" y="102"/>
                    <a:pt x="7" y="98"/>
                    <a:pt x="7" y="95"/>
                  </a:cubicBezTo>
                  <a:cubicBezTo>
                    <a:pt x="8" y="94"/>
                    <a:pt x="9" y="93"/>
                    <a:pt x="10" y="92"/>
                  </a:cubicBezTo>
                  <a:cubicBezTo>
                    <a:pt x="11" y="89"/>
                    <a:pt x="10" y="86"/>
                    <a:pt x="11" y="84"/>
                  </a:cubicBezTo>
                  <a:cubicBezTo>
                    <a:pt x="12" y="82"/>
                    <a:pt x="10" y="71"/>
                    <a:pt x="11" y="68"/>
                  </a:cubicBezTo>
                  <a:cubicBezTo>
                    <a:pt x="11" y="66"/>
                    <a:pt x="11" y="64"/>
                    <a:pt x="10" y="62"/>
                  </a:cubicBezTo>
                  <a:cubicBezTo>
                    <a:pt x="11" y="61"/>
                    <a:pt x="14" y="51"/>
                    <a:pt x="14" y="50"/>
                  </a:cubicBezTo>
                  <a:cubicBezTo>
                    <a:pt x="15" y="50"/>
                    <a:pt x="15" y="50"/>
                    <a:pt x="15" y="50"/>
                  </a:cubicBezTo>
                  <a:cubicBezTo>
                    <a:pt x="17" y="47"/>
                    <a:pt x="23" y="32"/>
                    <a:pt x="30" y="38"/>
                  </a:cubicBezTo>
                  <a:cubicBezTo>
                    <a:pt x="37" y="45"/>
                    <a:pt x="27" y="48"/>
                    <a:pt x="29" y="53"/>
                  </a:cubicBezTo>
                  <a:cubicBezTo>
                    <a:pt x="30" y="57"/>
                    <a:pt x="31" y="60"/>
                    <a:pt x="30" y="65"/>
                  </a:cubicBezTo>
                  <a:cubicBezTo>
                    <a:pt x="30" y="66"/>
                    <a:pt x="30" y="66"/>
                    <a:pt x="30" y="66"/>
                  </a:cubicBezTo>
                  <a:cubicBezTo>
                    <a:pt x="30" y="68"/>
                    <a:pt x="29" y="69"/>
                    <a:pt x="28" y="70"/>
                  </a:cubicBezTo>
                  <a:cubicBezTo>
                    <a:pt x="28" y="71"/>
                    <a:pt x="28" y="73"/>
                    <a:pt x="28" y="74"/>
                  </a:cubicBezTo>
                  <a:cubicBezTo>
                    <a:pt x="27" y="80"/>
                    <a:pt x="28" y="80"/>
                    <a:pt x="25" y="84"/>
                  </a:cubicBezTo>
                  <a:cubicBezTo>
                    <a:pt x="25" y="86"/>
                    <a:pt x="26" y="87"/>
                    <a:pt x="27" y="88"/>
                  </a:cubicBezTo>
                  <a:cubicBezTo>
                    <a:pt x="27" y="90"/>
                    <a:pt x="28" y="98"/>
                    <a:pt x="29" y="100"/>
                  </a:cubicBezTo>
                  <a:cubicBezTo>
                    <a:pt x="31" y="100"/>
                    <a:pt x="34" y="99"/>
                    <a:pt x="35" y="98"/>
                  </a:cubicBezTo>
                  <a:cubicBezTo>
                    <a:pt x="36" y="98"/>
                    <a:pt x="37" y="98"/>
                    <a:pt x="38" y="98"/>
                  </a:cubicBezTo>
                  <a:cubicBezTo>
                    <a:pt x="40" y="95"/>
                    <a:pt x="45" y="93"/>
                    <a:pt x="47" y="90"/>
                  </a:cubicBezTo>
                  <a:cubicBezTo>
                    <a:pt x="48" y="89"/>
                    <a:pt x="51" y="87"/>
                    <a:pt x="49" y="86"/>
                  </a:cubicBezTo>
                  <a:cubicBezTo>
                    <a:pt x="50" y="85"/>
                    <a:pt x="51" y="84"/>
                    <a:pt x="52" y="82"/>
                  </a:cubicBezTo>
                  <a:cubicBezTo>
                    <a:pt x="53" y="76"/>
                    <a:pt x="50" y="69"/>
                    <a:pt x="49" y="64"/>
                  </a:cubicBezTo>
                  <a:cubicBezTo>
                    <a:pt x="49" y="64"/>
                    <a:pt x="49" y="55"/>
                    <a:pt x="49" y="54"/>
                  </a:cubicBezTo>
                  <a:cubicBezTo>
                    <a:pt x="48" y="51"/>
                    <a:pt x="51" y="44"/>
                    <a:pt x="51" y="41"/>
                  </a:cubicBezTo>
                  <a:cubicBezTo>
                    <a:pt x="52" y="37"/>
                    <a:pt x="50" y="34"/>
                    <a:pt x="50" y="31"/>
                  </a:cubicBezTo>
                  <a:cubicBezTo>
                    <a:pt x="50" y="29"/>
                    <a:pt x="52" y="28"/>
                    <a:pt x="50" y="26"/>
                  </a:cubicBezTo>
                  <a:cubicBezTo>
                    <a:pt x="50" y="25"/>
                    <a:pt x="52" y="18"/>
                    <a:pt x="52" y="18"/>
                  </a:cubicBezTo>
                  <a:cubicBezTo>
                    <a:pt x="54" y="13"/>
                    <a:pt x="58" y="0"/>
                    <a:pt x="66" y="4"/>
                  </a:cubicBezTo>
                  <a:cubicBezTo>
                    <a:pt x="68" y="5"/>
                    <a:pt x="69" y="7"/>
                    <a:pt x="70" y="10"/>
                  </a:cubicBezTo>
                  <a:cubicBezTo>
                    <a:pt x="71" y="11"/>
                    <a:pt x="72" y="13"/>
                    <a:pt x="72" y="14"/>
                  </a:cubicBezTo>
                  <a:cubicBezTo>
                    <a:pt x="74" y="21"/>
                    <a:pt x="69" y="27"/>
                    <a:pt x="69" y="34"/>
                  </a:cubicBezTo>
                  <a:cubicBezTo>
                    <a:pt x="69" y="36"/>
                    <a:pt x="68" y="40"/>
                    <a:pt x="67" y="43"/>
                  </a:cubicBezTo>
                  <a:cubicBezTo>
                    <a:pt x="66" y="45"/>
                    <a:pt x="67" y="50"/>
                    <a:pt x="66" y="53"/>
                  </a:cubicBezTo>
                  <a:cubicBezTo>
                    <a:pt x="66" y="54"/>
                    <a:pt x="65" y="55"/>
                    <a:pt x="65" y="55"/>
                  </a:cubicBezTo>
                  <a:cubicBezTo>
                    <a:pt x="64" y="60"/>
                    <a:pt x="64" y="64"/>
                    <a:pt x="64" y="68"/>
                  </a:cubicBezTo>
                  <a:cubicBezTo>
                    <a:pt x="63" y="70"/>
                    <a:pt x="63" y="71"/>
                    <a:pt x="62" y="73"/>
                  </a:cubicBezTo>
                  <a:cubicBezTo>
                    <a:pt x="60" y="80"/>
                    <a:pt x="63" y="94"/>
                    <a:pt x="65" y="97"/>
                  </a:cubicBezTo>
                  <a:cubicBezTo>
                    <a:pt x="68" y="97"/>
                    <a:pt x="68" y="102"/>
                    <a:pt x="69" y="105"/>
                  </a:cubicBezTo>
                  <a:cubicBezTo>
                    <a:pt x="71" y="109"/>
                    <a:pt x="75" y="116"/>
                    <a:pt x="72" y="121"/>
                  </a:cubicBezTo>
                  <a:cubicBezTo>
                    <a:pt x="71" y="123"/>
                    <a:pt x="70" y="124"/>
                    <a:pt x="69" y="126"/>
                  </a:cubicBezTo>
                  <a:cubicBezTo>
                    <a:pt x="69" y="128"/>
                    <a:pt x="69" y="129"/>
                    <a:pt x="69" y="131"/>
                  </a:cubicBezTo>
                  <a:cubicBezTo>
                    <a:pt x="68" y="132"/>
                    <a:pt x="67" y="133"/>
                    <a:pt x="67" y="135"/>
                  </a:cubicBezTo>
                  <a:cubicBezTo>
                    <a:pt x="66" y="137"/>
                    <a:pt x="63" y="138"/>
                    <a:pt x="62" y="139"/>
                  </a:cubicBezTo>
                  <a:cubicBezTo>
                    <a:pt x="61" y="143"/>
                    <a:pt x="68" y="149"/>
                    <a:pt x="70" y="151"/>
                  </a:cubicBezTo>
                  <a:cubicBezTo>
                    <a:pt x="71" y="151"/>
                    <a:pt x="72" y="151"/>
                    <a:pt x="72" y="151"/>
                  </a:cubicBezTo>
                  <a:cubicBezTo>
                    <a:pt x="72" y="152"/>
                    <a:pt x="73" y="153"/>
                    <a:pt x="74" y="153"/>
                  </a:cubicBezTo>
                  <a:cubicBezTo>
                    <a:pt x="74" y="153"/>
                    <a:pt x="74" y="153"/>
                    <a:pt x="74" y="153"/>
                  </a:cubicBezTo>
                  <a:cubicBezTo>
                    <a:pt x="75" y="154"/>
                    <a:pt x="76" y="156"/>
                    <a:pt x="78" y="155"/>
                  </a:cubicBezTo>
                  <a:cubicBezTo>
                    <a:pt x="78" y="150"/>
                    <a:pt x="81" y="144"/>
                    <a:pt x="82" y="139"/>
                  </a:cubicBezTo>
                  <a:cubicBezTo>
                    <a:pt x="83" y="135"/>
                    <a:pt x="83" y="121"/>
                    <a:pt x="83" y="114"/>
                  </a:cubicBezTo>
                  <a:cubicBezTo>
                    <a:pt x="82" y="111"/>
                    <a:pt x="84" y="107"/>
                    <a:pt x="85" y="105"/>
                  </a:cubicBezTo>
                  <a:cubicBezTo>
                    <a:pt x="85" y="102"/>
                    <a:pt x="85" y="100"/>
                    <a:pt x="85" y="97"/>
                  </a:cubicBezTo>
                  <a:cubicBezTo>
                    <a:pt x="86" y="96"/>
                    <a:pt x="86" y="94"/>
                    <a:pt x="86" y="93"/>
                  </a:cubicBezTo>
                  <a:cubicBezTo>
                    <a:pt x="87" y="90"/>
                    <a:pt x="85" y="86"/>
                    <a:pt x="85" y="84"/>
                  </a:cubicBezTo>
                  <a:cubicBezTo>
                    <a:pt x="82" y="83"/>
                    <a:pt x="77" y="83"/>
                    <a:pt x="75" y="85"/>
                  </a:cubicBezTo>
                  <a:cubicBezTo>
                    <a:pt x="73" y="86"/>
                    <a:pt x="74" y="87"/>
                    <a:pt x="72" y="88"/>
                  </a:cubicBezTo>
                  <a:cubicBezTo>
                    <a:pt x="70" y="89"/>
                    <a:pt x="70" y="87"/>
                    <a:pt x="69" y="89"/>
                  </a:cubicBezTo>
                  <a:cubicBezTo>
                    <a:pt x="69" y="90"/>
                    <a:pt x="67" y="91"/>
                    <a:pt x="66" y="91"/>
                  </a:cubicBezTo>
                  <a:cubicBezTo>
                    <a:pt x="65" y="91"/>
                    <a:pt x="64" y="91"/>
                    <a:pt x="64" y="90"/>
                  </a:cubicBezTo>
                  <a:cubicBezTo>
                    <a:pt x="63" y="88"/>
                    <a:pt x="64" y="87"/>
                    <a:pt x="64" y="85"/>
                  </a:cubicBezTo>
                  <a:cubicBezTo>
                    <a:pt x="66" y="85"/>
                    <a:pt x="67" y="83"/>
                    <a:pt x="69" y="81"/>
                  </a:cubicBezTo>
                  <a:cubicBezTo>
                    <a:pt x="70" y="81"/>
                    <a:pt x="71" y="81"/>
                    <a:pt x="71" y="81"/>
                  </a:cubicBezTo>
                  <a:cubicBezTo>
                    <a:pt x="76" y="80"/>
                    <a:pt x="82" y="80"/>
                    <a:pt x="85" y="76"/>
                  </a:cubicBezTo>
                  <a:cubicBezTo>
                    <a:pt x="84" y="72"/>
                    <a:pt x="86" y="59"/>
                    <a:pt x="87" y="54"/>
                  </a:cubicBezTo>
                  <a:cubicBezTo>
                    <a:pt x="87" y="52"/>
                    <a:pt x="87" y="49"/>
                    <a:pt x="87" y="47"/>
                  </a:cubicBezTo>
                  <a:cubicBezTo>
                    <a:pt x="88" y="40"/>
                    <a:pt x="86" y="30"/>
                    <a:pt x="87" y="24"/>
                  </a:cubicBezTo>
                  <a:cubicBezTo>
                    <a:pt x="87" y="20"/>
                    <a:pt x="90" y="16"/>
                    <a:pt x="91" y="12"/>
                  </a:cubicBezTo>
                  <a:cubicBezTo>
                    <a:pt x="89" y="10"/>
                    <a:pt x="89" y="8"/>
                    <a:pt x="89" y="4"/>
                  </a:cubicBezTo>
                  <a:cubicBezTo>
                    <a:pt x="90" y="3"/>
                    <a:pt x="93" y="3"/>
                    <a:pt x="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Freeform 60">
              <a:extLst>
                <a:ext uri="{FF2B5EF4-FFF2-40B4-BE49-F238E27FC236}">
                  <a16:creationId xmlns:a16="http://schemas.microsoft.com/office/drawing/2014/main" id="{BF772118-E69C-4BB7-9993-722F06D67659}"/>
                </a:ext>
              </a:extLst>
            </p:cNvPr>
            <p:cNvSpPr/>
            <p:nvPr/>
          </p:nvSpPr>
          <p:spPr bwMode="auto">
            <a:xfrm>
              <a:off x="4600576" y="3017838"/>
              <a:ext cx="358775" cy="234950"/>
            </a:xfrm>
            <a:custGeom>
              <a:avLst/>
              <a:gdLst>
                <a:gd name="T0" fmla="*/ 47 w 118"/>
                <a:gd name="T1" fmla="*/ 0 h 77"/>
                <a:gd name="T2" fmla="*/ 52 w 118"/>
                <a:gd name="T3" fmla="*/ 3 h 77"/>
                <a:gd name="T4" fmla="*/ 53 w 118"/>
                <a:gd name="T5" fmla="*/ 4 h 77"/>
                <a:gd name="T6" fmla="*/ 65 w 118"/>
                <a:gd name="T7" fmla="*/ 8 h 77"/>
                <a:gd name="T8" fmla="*/ 71 w 118"/>
                <a:gd name="T9" fmla="*/ 9 h 77"/>
                <a:gd name="T10" fmla="*/ 74 w 118"/>
                <a:gd name="T11" fmla="*/ 11 h 77"/>
                <a:gd name="T12" fmla="*/ 88 w 118"/>
                <a:gd name="T13" fmla="*/ 19 h 77"/>
                <a:gd name="T14" fmla="*/ 88 w 118"/>
                <a:gd name="T15" fmla="*/ 38 h 77"/>
                <a:gd name="T16" fmla="*/ 79 w 118"/>
                <a:gd name="T17" fmla="*/ 48 h 77"/>
                <a:gd name="T18" fmla="*/ 65 w 118"/>
                <a:gd name="T19" fmla="*/ 57 h 77"/>
                <a:gd name="T20" fmla="*/ 70 w 118"/>
                <a:gd name="T21" fmla="*/ 59 h 77"/>
                <a:gd name="T22" fmla="*/ 86 w 118"/>
                <a:gd name="T23" fmla="*/ 60 h 77"/>
                <a:gd name="T24" fmla="*/ 93 w 118"/>
                <a:gd name="T25" fmla="*/ 59 h 77"/>
                <a:gd name="T26" fmla="*/ 113 w 118"/>
                <a:gd name="T27" fmla="*/ 64 h 77"/>
                <a:gd name="T28" fmla="*/ 116 w 118"/>
                <a:gd name="T29" fmla="*/ 75 h 77"/>
                <a:gd name="T30" fmla="*/ 101 w 118"/>
                <a:gd name="T31" fmla="*/ 75 h 77"/>
                <a:gd name="T32" fmla="*/ 88 w 118"/>
                <a:gd name="T33" fmla="*/ 76 h 77"/>
                <a:gd name="T34" fmla="*/ 76 w 118"/>
                <a:gd name="T35" fmla="*/ 75 h 77"/>
                <a:gd name="T36" fmla="*/ 50 w 118"/>
                <a:gd name="T37" fmla="*/ 75 h 77"/>
                <a:gd name="T38" fmla="*/ 44 w 118"/>
                <a:gd name="T39" fmla="*/ 75 h 77"/>
                <a:gd name="T40" fmla="*/ 34 w 118"/>
                <a:gd name="T41" fmla="*/ 77 h 77"/>
                <a:gd name="T42" fmla="*/ 23 w 118"/>
                <a:gd name="T43" fmla="*/ 75 h 77"/>
                <a:gd name="T44" fmla="*/ 16 w 118"/>
                <a:gd name="T45" fmla="*/ 69 h 77"/>
                <a:gd name="T46" fmla="*/ 18 w 118"/>
                <a:gd name="T47" fmla="*/ 65 h 77"/>
                <a:gd name="T48" fmla="*/ 56 w 118"/>
                <a:gd name="T49" fmla="*/ 54 h 77"/>
                <a:gd name="T50" fmla="*/ 61 w 118"/>
                <a:gd name="T51" fmla="*/ 48 h 77"/>
                <a:gd name="T52" fmla="*/ 68 w 118"/>
                <a:gd name="T53" fmla="*/ 42 h 77"/>
                <a:gd name="T54" fmla="*/ 60 w 118"/>
                <a:gd name="T55" fmla="*/ 29 h 77"/>
                <a:gd name="T56" fmla="*/ 50 w 118"/>
                <a:gd name="T57" fmla="*/ 26 h 77"/>
                <a:gd name="T58" fmla="*/ 48 w 118"/>
                <a:gd name="T59" fmla="*/ 25 h 77"/>
                <a:gd name="T60" fmla="*/ 40 w 118"/>
                <a:gd name="T61" fmla="*/ 31 h 77"/>
                <a:gd name="T62" fmla="*/ 20 w 118"/>
                <a:gd name="T63" fmla="*/ 47 h 77"/>
                <a:gd name="T64" fmla="*/ 9 w 118"/>
                <a:gd name="T65" fmla="*/ 53 h 77"/>
                <a:gd name="T66" fmla="*/ 3 w 118"/>
                <a:gd name="T67" fmla="*/ 53 h 77"/>
                <a:gd name="T68" fmla="*/ 0 w 118"/>
                <a:gd name="T69" fmla="*/ 48 h 77"/>
                <a:gd name="T70" fmla="*/ 18 w 118"/>
                <a:gd name="T71" fmla="*/ 33 h 77"/>
                <a:gd name="T72" fmla="*/ 21 w 118"/>
                <a:gd name="T73" fmla="*/ 30 h 77"/>
                <a:gd name="T74" fmla="*/ 24 w 118"/>
                <a:gd name="T75" fmla="*/ 29 h 77"/>
                <a:gd name="T76" fmla="*/ 26 w 118"/>
                <a:gd name="T77" fmla="*/ 27 h 77"/>
                <a:gd name="T78" fmla="*/ 34 w 118"/>
                <a:gd name="T79" fmla="*/ 14 h 77"/>
                <a:gd name="T80" fmla="*/ 31 w 118"/>
                <a:gd name="T8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77">
                  <a:moveTo>
                    <a:pt x="38" y="0"/>
                  </a:moveTo>
                  <a:cubicBezTo>
                    <a:pt x="42" y="1"/>
                    <a:pt x="44" y="0"/>
                    <a:pt x="47" y="0"/>
                  </a:cubicBezTo>
                  <a:cubicBezTo>
                    <a:pt x="49" y="1"/>
                    <a:pt x="50" y="2"/>
                    <a:pt x="51" y="3"/>
                  </a:cubicBezTo>
                  <a:cubicBezTo>
                    <a:pt x="52" y="3"/>
                    <a:pt x="52" y="3"/>
                    <a:pt x="52" y="3"/>
                  </a:cubicBezTo>
                  <a:cubicBezTo>
                    <a:pt x="53" y="3"/>
                    <a:pt x="52" y="4"/>
                    <a:pt x="53" y="4"/>
                  </a:cubicBezTo>
                  <a:cubicBezTo>
                    <a:pt x="53" y="4"/>
                    <a:pt x="53" y="4"/>
                    <a:pt x="53" y="4"/>
                  </a:cubicBezTo>
                  <a:cubicBezTo>
                    <a:pt x="55" y="4"/>
                    <a:pt x="61" y="6"/>
                    <a:pt x="62" y="6"/>
                  </a:cubicBezTo>
                  <a:cubicBezTo>
                    <a:pt x="63" y="6"/>
                    <a:pt x="64" y="8"/>
                    <a:pt x="65" y="8"/>
                  </a:cubicBezTo>
                  <a:cubicBezTo>
                    <a:pt x="66" y="8"/>
                    <a:pt x="70" y="9"/>
                    <a:pt x="70" y="9"/>
                  </a:cubicBezTo>
                  <a:cubicBezTo>
                    <a:pt x="70" y="9"/>
                    <a:pt x="70" y="9"/>
                    <a:pt x="71" y="9"/>
                  </a:cubicBezTo>
                  <a:cubicBezTo>
                    <a:pt x="71" y="9"/>
                    <a:pt x="72" y="10"/>
                    <a:pt x="72" y="11"/>
                  </a:cubicBezTo>
                  <a:cubicBezTo>
                    <a:pt x="73" y="11"/>
                    <a:pt x="73" y="10"/>
                    <a:pt x="74" y="11"/>
                  </a:cubicBezTo>
                  <a:cubicBezTo>
                    <a:pt x="75" y="12"/>
                    <a:pt x="76" y="13"/>
                    <a:pt x="78" y="14"/>
                  </a:cubicBezTo>
                  <a:cubicBezTo>
                    <a:pt x="80" y="15"/>
                    <a:pt x="86" y="16"/>
                    <a:pt x="88" y="19"/>
                  </a:cubicBezTo>
                  <a:cubicBezTo>
                    <a:pt x="89" y="21"/>
                    <a:pt x="88" y="30"/>
                    <a:pt x="88" y="31"/>
                  </a:cubicBezTo>
                  <a:cubicBezTo>
                    <a:pt x="88" y="33"/>
                    <a:pt x="88" y="36"/>
                    <a:pt x="88" y="38"/>
                  </a:cubicBezTo>
                  <a:cubicBezTo>
                    <a:pt x="87" y="40"/>
                    <a:pt x="86" y="43"/>
                    <a:pt x="84" y="44"/>
                  </a:cubicBezTo>
                  <a:cubicBezTo>
                    <a:pt x="82" y="46"/>
                    <a:pt x="80" y="45"/>
                    <a:pt x="79" y="48"/>
                  </a:cubicBezTo>
                  <a:cubicBezTo>
                    <a:pt x="77" y="48"/>
                    <a:pt x="65" y="53"/>
                    <a:pt x="65" y="57"/>
                  </a:cubicBezTo>
                  <a:cubicBezTo>
                    <a:pt x="65" y="57"/>
                    <a:pt x="65" y="57"/>
                    <a:pt x="65" y="57"/>
                  </a:cubicBezTo>
                  <a:cubicBezTo>
                    <a:pt x="65" y="58"/>
                    <a:pt x="65" y="58"/>
                    <a:pt x="66" y="59"/>
                  </a:cubicBezTo>
                  <a:cubicBezTo>
                    <a:pt x="66" y="59"/>
                    <a:pt x="70" y="59"/>
                    <a:pt x="70" y="59"/>
                  </a:cubicBezTo>
                  <a:cubicBezTo>
                    <a:pt x="72" y="60"/>
                    <a:pt x="81" y="57"/>
                    <a:pt x="85" y="59"/>
                  </a:cubicBezTo>
                  <a:cubicBezTo>
                    <a:pt x="85" y="59"/>
                    <a:pt x="86" y="59"/>
                    <a:pt x="86" y="60"/>
                  </a:cubicBezTo>
                  <a:cubicBezTo>
                    <a:pt x="92" y="59"/>
                    <a:pt x="92" y="59"/>
                    <a:pt x="92" y="59"/>
                  </a:cubicBezTo>
                  <a:cubicBezTo>
                    <a:pt x="92" y="59"/>
                    <a:pt x="92" y="59"/>
                    <a:pt x="93" y="59"/>
                  </a:cubicBezTo>
                  <a:cubicBezTo>
                    <a:pt x="94" y="61"/>
                    <a:pt x="100" y="62"/>
                    <a:pt x="102" y="60"/>
                  </a:cubicBezTo>
                  <a:cubicBezTo>
                    <a:pt x="105" y="61"/>
                    <a:pt x="110" y="61"/>
                    <a:pt x="113" y="64"/>
                  </a:cubicBezTo>
                  <a:cubicBezTo>
                    <a:pt x="114" y="65"/>
                    <a:pt x="116" y="69"/>
                    <a:pt x="118" y="71"/>
                  </a:cubicBezTo>
                  <a:cubicBezTo>
                    <a:pt x="117" y="72"/>
                    <a:pt x="116" y="74"/>
                    <a:pt x="116" y="75"/>
                  </a:cubicBezTo>
                  <a:cubicBezTo>
                    <a:pt x="114" y="76"/>
                    <a:pt x="108" y="76"/>
                    <a:pt x="106" y="75"/>
                  </a:cubicBezTo>
                  <a:cubicBezTo>
                    <a:pt x="104" y="75"/>
                    <a:pt x="103" y="75"/>
                    <a:pt x="101" y="75"/>
                  </a:cubicBezTo>
                  <a:cubicBezTo>
                    <a:pt x="101" y="75"/>
                    <a:pt x="100" y="74"/>
                    <a:pt x="99" y="75"/>
                  </a:cubicBezTo>
                  <a:cubicBezTo>
                    <a:pt x="97" y="76"/>
                    <a:pt x="90" y="76"/>
                    <a:pt x="88" y="76"/>
                  </a:cubicBezTo>
                  <a:cubicBezTo>
                    <a:pt x="87" y="76"/>
                    <a:pt x="83" y="75"/>
                    <a:pt x="82" y="76"/>
                  </a:cubicBezTo>
                  <a:cubicBezTo>
                    <a:pt x="81" y="76"/>
                    <a:pt x="78" y="74"/>
                    <a:pt x="76" y="75"/>
                  </a:cubicBezTo>
                  <a:cubicBezTo>
                    <a:pt x="74" y="75"/>
                    <a:pt x="65" y="74"/>
                    <a:pt x="61" y="75"/>
                  </a:cubicBezTo>
                  <a:cubicBezTo>
                    <a:pt x="60" y="75"/>
                    <a:pt x="53" y="74"/>
                    <a:pt x="50" y="75"/>
                  </a:cubicBezTo>
                  <a:cubicBezTo>
                    <a:pt x="49" y="75"/>
                    <a:pt x="48" y="75"/>
                    <a:pt x="47" y="76"/>
                  </a:cubicBezTo>
                  <a:cubicBezTo>
                    <a:pt x="46" y="75"/>
                    <a:pt x="45" y="75"/>
                    <a:pt x="44" y="75"/>
                  </a:cubicBezTo>
                  <a:cubicBezTo>
                    <a:pt x="43" y="76"/>
                    <a:pt x="42" y="76"/>
                    <a:pt x="41" y="77"/>
                  </a:cubicBezTo>
                  <a:cubicBezTo>
                    <a:pt x="40" y="77"/>
                    <a:pt x="34" y="77"/>
                    <a:pt x="34" y="77"/>
                  </a:cubicBezTo>
                  <a:cubicBezTo>
                    <a:pt x="33" y="77"/>
                    <a:pt x="33" y="77"/>
                    <a:pt x="32" y="76"/>
                  </a:cubicBezTo>
                  <a:cubicBezTo>
                    <a:pt x="32" y="76"/>
                    <a:pt x="24" y="74"/>
                    <a:pt x="23" y="75"/>
                  </a:cubicBezTo>
                  <a:cubicBezTo>
                    <a:pt x="22" y="74"/>
                    <a:pt x="21" y="74"/>
                    <a:pt x="19" y="72"/>
                  </a:cubicBezTo>
                  <a:cubicBezTo>
                    <a:pt x="17" y="72"/>
                    <a:pt x="18" y="70"/>
                    <a:pt x="16" y="69"/>
                  </a:cubicBezTo>
                  <a:cubicBezTo>
                    <a:pt x="16" y="68"/>
                    <a:pt x="16" y="68"/>
                    <a:pt x="16" y="67"/>
                  </a:cubicBezTo>
                  <a:cubicBezTo>
                    <a:pt x="17" y="67"/>
                    <a:pt x="17" y="66"/>
                    <a:pt x="18" y="65"/>
                  </a:cubicBezTo>
                  <a:cubicBezTo>
                    <a:pt x="23" y="67"/>
                    <a:pt x="40" y="61"/>
                    <a:pt x="44" y="58"/>
                  </a:cubicBezTo>
                  <a:cubicBezTo>
                    <a:pt x="47" y="59"/>
                    <a:pt x="53" y="56"/>
                    <a:pt x="56" y="54"/>
                  </a:cubicBezTo>
                  <a:cubicBezTo>
                    <a:pt x="56" y="53"/>
                    <a:pt x="56" y="52"/>
                    <a:pt x="57" y="51"/>
                  </a:cubicBezTo>
                  <a:cubicBezTo>
                    <a:pt x="58" y="50"/>
                    <a:pt x="60" y="49"/>
                    <a:pt x="61" y="48"/>
                  </a:cubicBezTo>
                  <a:cubicBezTo>
                    <a:pt x="62" y="48"/>
                    <a:pt x="62" y="47"/>
                    <a:pt x="62" y="46"/>
                  </a:cubicBezTo>
                  <a:cubicBezTo>
                    <a:pt x="64" y="45"/>
                    <a:pt x="66" y="43"/>
                    <a:pt x="68" y="42"/>
                  </a:cubicBezTo>
                  <a:cubicBezTo>
                    <a:pt x="70" y="40"/>
                    <a:pt x="71" y="38"/>
                    <a:pt x="72" y="37"/>
                  </a:cubicBezTo>
                  <a:cubicBezTo>
                    <a:pt x="69" y="31"/>
                    <a:pt x="62" y="32"/>
                    <a:pt x="60" y="29"/>
                  </a:cubicBezTo>
                  <a:cubicBezTo>
                    <a:pt x="59" y="29"/>
                    <a:pt x="58" y="28"/>
                    <a:pt x="58" y="28"/>
                  </a:cubicBezTo>
                  <a:cubicBezTo>
                    <a:pt x="54" y="26"/>
                    <a:pt x="53" y="29"/>
                    <a:pt x="50" y="26"/>
                  </a:cubicBezTo>
                  <a:cubicBezTo>
                    <a:pt x="50" y="25"/>
                    <a:pt x="50" y="26"/>
                    <a:pt x="50" y="25"/>
                  </a:cubicBezTo>
                  <a:cubicBezTo>
                    <a:pt x="49" y="25"/>
                    <a:pt x="49" y="25"/>
                    <a:pt x="48" y="25"/>
                  </a:cubicBezTo>
                  <a:cubicBezTo>
                    <a:pt x="47" y="27"/>
                    <a:pt x="44" y="29"/>
                    <a:pt x="42" y="30"/>
                  </a:cubicBezTo>
                  <a:cubicBezTo>
                    <a:pt x="41" y="30"/>
                    <a:pt x="41" y="31"/>
                    <a:pt x="40" y="31"/>
                  </a:cubicBezTo>
                  <a:cubicBezTo>
                    <a:pt x="40" y="35"/>
                    <a:pt x="35" y="36"/>
                    <a:pt x="32" y="37"/>
                  </a:cubicBezTo>
                  <a:cubicBezTo>
                    <a:pt x="27" y="40"/>
                    <a:pt x="24" y="44"/>
                    <a:pt x="20" y="47"/>
                  </a:cubicBezTo>
                  <a:cubicBezTo>
                    <a:pt x="19" y="48"/>
                    <a:pt x="18" y="47"/>
                    <a:pt x="17" y="48"/>
                  </a:cubicBezTo>
                  <a:cubicBezTo>
                    <a:pt x="14" y="49"/>
                    <a:pt x="11" y="50"/>
                    <a:pt x="9" y="53"/>
                  </a:cubicBezTo>
                  <a:cubicBezTo>
                    <a:pt x="7" y="53"/>
                    <a:pt x="7" y="53"/>
                    <a:pt x="6" y="52"/>
                  </a:cubicBezTo>
                  <a:cubicBezTo>
                    <a:pt x="5" y="52"/>
                    <a:pt x="4" y="53"/>
                    <a:pt x="3" y="53"/>
                  </a:cubicBezTo>
                  <a:cubicBezTo>
                    <a:pt x="2" y="53"/>
                    <a:pt x="2" y="53"/>
                    <a:pt x="1" y="52"/>
                  </a:cubicBezTo>
                  <a:cubicBezTo>
                    <a:pt x="1" y="51"/>
                    <a:pt x="0" y="48"/>
                    <a:pt x="0" y="48"/>
                  </a:cubicBezTo>
                  <a:cubicBezTo>
                    <a:pt x="3" y="45"/>
                    <a:pt x="13" y="41"/>
                    <a:pt x="14" y="38"/>
                  </a:cubicBezTo>
                  <a:cubicBezTo>
                    <a:pt x="15" y="38"/>
                    <a:pt x="17" y="34"/>
                    <a:pt x="18" y="33"/>
                  </a:cubicBezTo>
                  <a:cubicBezTo>
                    <a:pt x="19" y="33"/>
                    <a:pt x="19" y="33"/>
                    <a:pt x="20" y="32"/>
                  </a:cubicBezTo>
                  <a:cubicBezTo>
                    <a:pt x="21" y="32"/>
                    <a:pt x="20" y="31"/>
                    <a:pt x="21" y="30"/>
                  </a:cubicBezTo>
                  <a:cubicBezTo>
                    <a:pt x="21" y="30"/>
                    <a:pt x="23" y="30"/>
                    <a:pt x="24" y="29"/>
                  </a:cubicBezTo>
                  <a:cubicBezTo>
                    <a:pt x="24" y="29"/>
                    <a:pt x="24" y="29"/>
                    <a:pt x="24" y="29"/>
                  </a:cubicBezTo>
                  <a:cubicBezTo>
                    <a:pt x="23" y="28"/>
                    <a:pt x="24" y="28"/>
                    <a:pt x="25" y="27"/>
                  </a:cubicBezTo>
                  <a:cubicBezTo>
                    <a:pt x="25" y="27"/>
                    <a:pt x="25" y="27"/>
                    <a:pt x="26" y="27"/>
                  </a:cubicBezTo>
                  <a:cubicBezTo>
                    <a:pt x="26" y="25"/>
                    <a:pt x="30" y="23"/>
                    <a:pt x="31" y="22"/>
                  </a:cubicBezTo>
                  <a:cubicBezTo>
                    <a:pt x="32" y="19"/>
                    <a:pt x="33" y="16"/>
                    <a:pt x="34" y="14"/>
                  </a:cubicBezTo>
                  <a:cubicBezTo>
                    <a:pt x="34" y="14"/>
                    <a:pt x="34" y="13"/>
                    <a:pt x="34" y="13"/>
                  </a:cubicBezTo>
                  <a:cubicBezTo>
                    <a:pt x="35" y="10"/>
                    <a:pt x="30" y="7"/>
                    <a:pt x="31" y="3"/>
                  </a:cubicBezTo>
                  <a:cubicBezTo>
                    <a:pt x="32" y="2"/>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Freeform 61">
              <a:extLst>
                <a:ext uri="{FF2B5EF4-FFF2-40B4-BE49-F238E27FC236}">
                  <a16:creationId xmlns:a16="http://schemas.microsoft.com/office/drawing/2014/main" id="{2CBB1CA5-CB35-4119-9E4F-0AABFF648AF5}"/>
                </a:ext>
              </a:extLst>
            </p:cNvPr>
            <p:cNvSpPr>
              <a:spLocks noEditPoints="1"/>
            </p:cNvSpPr>
            <p:nvPr/>
          </p:nvSpPr>
          <p:spPr bwMode="auto">
            <a:xfrm>
              <a:off x="4565651" y="3208338"/>
              <a:ext cx="471488" cy="460375"/>
            </a:xfrm>
            <a:custGeom>
              <a:avLst/>
              <a:gdLst>
                <a:gd name="T0" fmla="*/ 150 w 156"/>
                <a:gd name="T1" fmla="*/ 104 h 151"/>
                <a:gd name="T2" fmla="*/ 142 w 156"/>
                <a:gd name="T3" fmla="*/ 107 h 151"/>
                <a:gd name="T4" fmla="*/ 118 w 156"/>
                <a:gd name="T5" fmla="*/ 108 h 151"/>
                <a:gd name="T6" fmla="*/ 95 w 156"/>
                <a:gd name="T7" fmla="*/ 111 h 151"/>
                <a:gd name="T8" fmla="*/ 83 w 156"/>
                <a:gd name="T9" fmla="*/ 110 h 151"/>
                <a:gd name="T10" fmla="*/ 72 w 156"/>
                <a:gd name="T11" fmla="*/ 107 h 151"/>
                <a:gd name="T12" fmla="*/ 91 w 156"/>
                <a:gd name="T13" fmla="*/ 86 h 151"/>
                <a:gd name="T14" fmla="*/ 125 w 156"/>
                <a:gd name="T15" fmla="*/ 82 h 151"/>
                <a:gd name="T16" fmla="*/ 126 w 156"/>
                <a:gd name="T17" fmla="*/ 73 h 151"/>
                <a:gd name="T18" fmla="*/ 112 w 156"/>
                <a:gd name="T19" fmla="*/ 64 h 151"/>
                <a:gd name="T20" fmla="*/ 98 w 156"/>
                <a:gd name="T21" fmla="*/ 64 h 151"/>
                <a:gd name="T22" fmla="*/ 74 w 156"/>
                <a:gd name="T23" fmla="*/ 64 h 151"/>
                <a:gd name="T24" fmla="*/ 75 w 156"/>
                <a:gd name="T25" fmla="*/ 51 h 151"/>
                <a:gd name="T26" fmla="*/ 122 w 156"/>
                <a:gd name="T27" fmla="*/ 47 h 151"/>
                <a:gd name="T28" fmla="*/ 122 w 156"/>
                <a:gd name="T29" fmla="*/ 37 h 151"/>
                <a:gd name="T30" fmla="*/ 84 w 156"/>
                <a:gd name="T31" fmla="*/ 31 h 151"/>
                <a:gd name="T32" fmla="*/ 70 w 156"/>
                <a:gd name="T33" fmla="*/ 28 h 151"/>
                <a:gd name="T34" fmla="*/ 63 w 156"/>
                <a:gd name="T35" fmla="*/ 22 h 151"/>
                <a:gd name="T36" fmla="*/ 45 w 156"/>
                <a:gd name="T37" fmla="*/ 33 h 151"/>
                <a:gd name="T38" fmla="*/ 19 w 156"/>
                <a:gd name="T39" fmla="*/ 31 h 151"/>
                <a:gd name="T40" fmla="*/ 20 w 156"/>
                <a:gd name="T41" fmla="*/ 20 h 151"/>
                <a:gd name="T42" fmla="*/ 18 w 156"/>
                <a:gd name="T43" fmla="*/ 5 h 151"/>
                <a:gd name="T44" fmla="*/ 11 w 156"/>
                <a:gd name="T45" fmla="*/ 0 h 151"/>
                <a:gd name="T46" fmla="*/ 8 w 156"/>
                <a:gd name="T47" fmla="*/ 27 h 151"/>
                <a:gd name="T48" fmla="*/ 8 w 156"/>
                <a:gd name="T49" fmla="*/ 41 h 151"/>
                <a:gd name="T50" fmla="*/ 5 w 156"/>
                <a:gd name="T51" fmla="*/ 68 h 151"/>
                <a:gd name="T52" fmla="*/ 5 w 156"/>
                <a:gd name="T53" fmla="*/ 82 h 151"/>
                <a:gd name="T54" fmla="*/ 1 w 156"/>
                <a:gd name="T55" fmla="*/ 119 h 151"/>
                <a:gd name="T56" fmla="*/ 5 w 156"/>
                <a:gd name="T57" fmla="*/ 150 h 151"/>
                <a:gd name="T58" fmla="*/ 11 w 156"/>
                <a:gd name="T59" fmla="*/ 148 h 151"/>
                <a:gd name="T60" fmla="*/ 13 w 156"/>
                <a:gd name="T61" fmla="*/ 143 h 151"/>
                <a:gd name="T62" fmla="*/ 25 w 156"/>
                <a:gd name="T63" fmla="*/ 137 h 151"/>
                <a:gd name="T64" fmla="*/ 39 w 156"/>
                <a:gd name="T65" fmla="*/ 134 h 151"/>
                <a:gd name="T66" fmla="*/ 58 w 156"/>
                <a:gd name="T67" fmla="*/ 134 h 151"/>
                <a:gd name="T68" fmla="*/ 82 w 156"/>
                <a:gd name="T69" fmla="*/ 135 h 151"/>
                <a:gd name="T70" fmla="*/ 113 w 156"/>
                <a:gd name="T71" fmla="*/ 142 h 151"/>
                <a:gd name="T72" fmla="*/ 131 w 156"/>
                <a:gd name="T73" fmla="*/ 147 h 151"/>
                <a:gd name="T74" fmla="*/ 147 w 156"/>
                <a:gd name="T75" fmla="*/ 143 h 151"/>
                <a:gd name="T76" fmla="*/ 153 w 156"/>
                <a:gd name="T77" fmla="*/ 133 h 151"/>
                <a:gd name="T78" fmla="*/ 56 w 156"/>
                <a:gd name="T79" fmla="*/ 109 h 151"/>
                <a:gd name="T80" fmla="*/ 46 w 156"/>
                <a:gd name="T81" fmla="*/ 112 h 151"/>
                <a:gd name="T82" fmla="*/ 20 w 156"/>
                <a:gd name="T83" fmla="*/ 114 h 151"/>
                <a:gd name="T84" fmla="*/ 28 w 156"/>
                <a:gd name="T85" fmla="*/ 92 h 151"/>
                <a:gd name="T86" fmla="*/ 44 w 156"/>
                <a:gd name="T87" fmla="*/ 87 h 151"/>
                <a:gd name="T88" fmla="*/ 60 w 156"/>
                <a:gd name="T89" fmla="*/ 60 h 151"/>
                <a:gd name="T90" fmla="*/ 43 w 156"/>
                <a:gd name="T91" fmla="*/ 67 h 151"/>
                <a:gd name="T92" fmla="*/ 20 w 156"/>
                <a:gd name="T93" fmla="*/ 71 h 151"/>
                <a:gd name="T94" fmla="*/ 46 w 156"/>
                <a:gd name="T95" fmla="*/ 51 h 151"/>
                <a:gd name="T96" fmla="*/ 59 w 156"/>
                <a:gd name="T9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151">
                  <a:moveTo>
                    <a:pt x="156" y="123"/>
                  </a:moveTo>
                  <a:cubicBezTo>
                    <a:pt x="156" y="122"/>
                    <a:pt x="155" y="117"/>
                    <a:pt x="155" y="117"/>
                  </a:cubicBezTo>
                  <a:cubicBezTo>
                    <a:pt x="154" y="115"/>
                    <a:pt x="149" y="107"/>
                    <a:pt x="150" y="104"/>
                  </a:cubicBezTo>
                  <a:cubicBezTo>
                    <a:pt x="149" y="103"/>
                    <a:pt x="149" y="103"/>
                    <a:pt x="147" y="103"/>
                  </a:cubicBezTo>
                  <a:cubicBezTo>
                    <a:pt x="147" y="105"/>
                    <a:pt x="145" y="106"/>
                    <a:pt x="143" y="108"/>
                  </a:cubicBezTo>
                  <a:cubicBezTo>
                    <a:pt x="142" y="108"/>
                    <a:pt x="142" y="108"/>
                    <a:pt x="142" y="107"/>
                  </a:cubicBezTo>
                  <a:cubicBezTo>
                    <a:pt x="142" y="106"/>
                    <a:pt x="141" y="106"/>
                    <a:pt x="141" y="106"/>
                  </a:cubicBezTo>
                  <a:cubicBezTo>
                    <a:pt x="139" y="109"/>
                    <a:pt x="123" y="105"/>
                    <a:pt x="120" y="109"/>
                  </a:cubicBezTo>
                  <a:cubicBezTo>
                    <a:pt x="119" y="109"/>
                    <a:pt x="119" y="109"/>
                    <a:pt x="118" y="108"/>
                  </a:cubicBezTo>
                  <a:cubicBezTo>
                    <a:pt x="115" y="110"/>
                    <a:pt x="105" y="112"/>
                    <a:pt x="103" y="110"/>
                  </a:cubicBezTo>
                  <a:cubicBezTo>
                    <a:pt x="103" y="110"/>
                    <a:pt x="102" y="111"/>
                    <a:pt x="102" y="111"/>
                  </a:cubicBezTo>
                  <a:cubicBezTo>
                    <a:pt x="102" y="110"/>
                    <a:pt x="96" y="111"/>
                    <a:pt x="95" y="111"/>
                  </a:cubicBezTo>
                  <a:cubicBezTo>
                    <a:pt x="94" y="110"/>
                    <a:pt x="89" y="110"/>
                    <a:pt x="88" y="110"/>
                  </a:cubicBezTo>
                  <a:cubicBezTo>
                    <a:pt x="87" y="110"/>
                    <a:pt x="87" y="111"/>
                    <a:pt x="86" y="111"/>
                  </a:cubicBezTo>
                  <a:cubicBezTo>
                    <a:pt x="85" y="111"/>
                    <a:pt x="84" y="110"/>
                    <a:pt x="83" y="110"/>
                  </a:cubicBezTo>
                  <a:cubicBezTo>
                    <a:pt x="83" y="110"/>
                    <a:pt x="82" y="111"/>
                    <a:pt x="81" y="111"/>
                  </a:cubicBezTo>
                  <a:cubicBezTo>
                    <a:pt x="81" y="111"/>
                    <a:pt x="81" y="111"/>
                    <a:pt x="80" y="111"/>
                  </a:cubicBezTo>
                  <a:cubicBezTo>
                    <a:pt x="78" y="109"/>
                    <a:pt x="75" y="109"/>
                    <a:pt x="72" y="107"/>
                  </a:cubicBezTo>
                  <a:cubicBezTo>
                    <a:pt x="74" y="101"/>
                    <a:pt x="76" y="97"/>
                    <a:pt x="75" y="89"/>
                  </a:cubicBezTo>
                  <a:cubicBezTo>
                    <a:pt x="76" y="89"/>
                    <a:pt x="76" y="88"/>
                    <a:pt x="77" y="87"/>
                  </a:cubicBezTo>
                  <a:cubicBezTo>
                    <a:pt x="78" y="87"/>
                    <a:pt x="90" y="86"/>
                    <a:pt x="91" y="86"/>
                  </a:cubicBezTo>
                  <a:cubicBezTo>
                    <a:pt x="97" y="87"/>
                    <a:pt x="109" y="90"/>
                    <a:pt x="113" y="87"/>
                  </a:cubicBezTo>
                  <a:cubicBezTo>
                    <a:pt x="115" y="87"/>
                    <a:pt x="117" y="88"/>
                    <a:pt x="119" y="88"/>
                  </a:cubicBezTo>
                  <a:cubicBezTo>
                    <a:pt x="121" y="87"/>
                    <a:pt x="124" y="84"/>
                    <a:pt x="125" y="82"/>
                  </a:cubicBezTo>
                  <a:cubicBezTo>
                    <a:pt x="126" y="80"/>
                    <a:pt x="124" y="77"/>
                    <a:pt x="126" y="76"/>
                  </a:cubicBezTo>
                  <a:cubicBezTo>
                    <a:pt x="125" y="75"/>
                    <a:pt x="126" y="75"/>
                    <a:pt x="125" y="75"/>
                  </a:cubicBezTo>
                  <a:cubicBezTo>
                    <a:pt x="125" y="74"/>
                    <a:pt x="125" y="73"/>
                    <a:pt x="126" y="73"/>
                  </a:cubicBezTo>
                  <a:cubicBezTo>
                    <a:pt x="128" y="70"/>
                    <a:pt x="118" y="66"/>
                    <a:pt x="117" y="65"/>
                  </a:cubicBezTo>
                  <a:cubicBezTo>
                    <a:pt x="117" y="65"/>
                    <a:pt x="117" y="65"/>
                    <a:pt x="117" y="65"/>
                  </a:cubicBezTo>
                  <a:cubicBezTo>
                    <a:pt x="116" y="65"/>
                    <a:pt x="113" y="64"/>
                    <a:pt x="112" y="64"/>
                  </a:cubicBezTo>
                  <a:cubicBezTo>
                    <a:pt x="100" y="64"/>
                    <a:pt x="100" y="64"/>
                    <a:pt x="100" y="64"/>
                  </a:cubicBezTo>
                  <a:cubicBezTo>
                    <a:pt x="100" y="64"/>
                    <a:pt x="99" y="64"/>
                    <a:pt x="99" y="64"/>
                  </a:cubicBezTo>
                  <a:cubicBezTo>
                    <a:pt x="98" y="64"/>
                    <a:pt x="99" y="64"/>
                    <a:pt x="98" y="64"/>
                  </a:cubicBezTo>
                  <a:cubicBezTo>
                    <a:pt x="88" y="63"/>
                    <a:pt x="88" y="63"/>
                    <a:pt x="88" y="63"/>
                  </a:cubicBezTo>
                  <a:cubicBezTo>
                    <a:pt x="87" y="64"/>
                    <a:pt x="84" y="65"/>
                    <a:pt x="83" y="65"/>
                  </a:cubicBezTo>
                  <a:cubicBezTo>
                    <a:pt x="80" y="66"/>
                    <a:pt x="78" y="64"/>
                    <a:pt x="74" y="64"/>
                  </a:cubicBezTo>
                  <a:cubicBezTo>
                    <a:pt x="73" y="61"/>
                    <a:pt x="71" y="60"/>
                    <a:pt x="73" y="57"/>
                  </a:cubicBezTo>
                  <a:cubicBezTo>
                    <a:pt x="73" y="56"/>
                    <a:pt x="73" y="55"/>
                    <a:pt x="73" y="54"/>
                  </a:cubicBezTo>
                  <a:cubicBezTo>
                    <a:pt x="74" y="53"/>
                    <a:pt x="75" y="52"/>
                    <a:pt x="75" y="51"/>
                  </a:cubicBezTo>
                  <a:cubicBezTo>
                    <a:pt x="77" y="51"/>
                    <a:pt x="83" y="50"/>
                    <a:pt x="84" y="50"/>
                  </a:cubicBezTo>
                  <a:cubicBezTo>
                    <a:pt x="90" y="53"/>
                    <a:pt x="116" y="51"/>
                    <a:pt x="122" y="48"/>
                  </a:cubicBezTo>
                  <a:cubicBezTo>
                    <a:pt x="121" y="48"/>
                    <a:pt x="122" y="47"/>
                    <a:pt x="122" y="47"/>
                  </a:cubicBezTo>
                  <a:cubicBezTo>
                    <a:pt x="124" y="44"/>
                    <a:pt x="123" y="42"/>
                    <a:pt x="124" y="39"/>
                  </a:cubicBezTo>
                  <a:cubicBezTo>
                    <a:pt x="124" y="39"/>
                    <a:pt x="124" y="39"/>
                    <a:pt x="124" y="39"/>
                  </a:cubicBezTo>
                  <a:cubicBezTo>
                    <a:pt x="123" y="38"/>
                    <a:pt x="122" y="38"/>
                    <a:pt x="122" y="37"/>
                  </a:cubicBezTo>
                  <a:cubicBezTo>
                    <a:pt x="121" y="36"/>
                    <a:pt x="122" y="35"/>
                    <a:pt x="121" y="34"/>
                  </a:cubicBezTo>
                  <a:cubicBezTo>
                    <a:pt x="118" y="33"/>
                    <a:pt x="112" y="34"/>
                    <a:pt x="110" y="33"/>
                  </a:cubicBezTo>
                  <a:cubicBezTo>
                    <a:pt x="105" y="30"/>
                    <a:pt x="87" y="30"/>
                    <a:pt x="84" y="31"/>
                  </a:cubicBezTo>
                  <a:cubicBezTo>
                    <a:pt x="79" y="33"/>
                    <a:pt x="76" y="31"/>
                    <a:pt x="73" y="31"/>
                  </a:cubicBezTo>
                  <a:cubicBezTo>
                    <a:pt x="72" y="30"/>
                    <a:pt x="71" y="29"/>
                    <a:pt x="70" y="29"/>
                  </a:cubicBezTo>
                  <a:cubicBezTo>
                    <a:pt x="70" y="29"/>
                    <a:pt x="70" y="29"/>
                    <a:pt x="70" y="28"/>
                  </a:cubicBezTo>
                  <a:cubicBezTo>
                    <a:pt x="69" y="27"/>
                    <a:pt x="68" y="26"/>
                    <a:pt x="68" y="24"/>
                  </a:cubicBezTo>
                  <a:cubicBezTo>
                    <a:pt x="67" y="23"/>
                    <a:pt x="66" y="22"/>
                    <a:pt x="65" y="22"/>
                  </a:cubicBezTo>
                  <a:cubicBezTo>
                    <a:pt x="64" y="22"/>
                    <a:pt x="64" y="22"/>
                    <a:pt x="63" y="22"/>
                  </a:cubicBezTo>
                  <a:cubicBezTo>
                    <a:pt x="62" y="24"/>
                    <a:pt x="59" y="27"/>
                    <a:pt x="57" y="30"/>
                  </a:cubicBezTo>
                  <a:cubicBezTo>
                    <a:pt x="58" y="31"/>
                    <a:pt x="53" y="32"/>
                    <a:pt x="52" y="32"/>
                  </a:cubicBezTo>
                  <a:cubicBezTo>
                    <a:pt x="51" y="31"/>
                    <a:pt x="47" y="33"/>
                    <a:pt x="45" y="33"/>
                  </a:cubicBezTo>
                  <a:cubicBezTo>
                    <a:pt x="45" y="32"/>
                    <a:pt x="42" y="32"/>
                    <a:pt x="41" y="33"/>
                  </a:cubicBezTo>
                  <a:cubicBezTo>
                    <a:pt x="36" y="34"/>
                    <a:pt x="27" y="35"/>
                    <a:pt x="23" y="35"/>
                  </a:cubicBezTo>
                  <a:cubicBezTo>
                    <a:pt x="23" y="34"/>
                    <a:pt x="20" y="31"/>
                    <a:pt x="19" y="31"/>
                  </a:cubicBezTo>
                  <a:cubicBezTo>
                    <a:pt x="19" y="30"/>
                    <a:pt x="19" y="29"/>
                    <a:pt x="19" y="28"/>
                  </a:cubicBezTo>
                  <a:cubicBezTo>
                    <a:pt x="20" y="25"/>
                    <a:pt x="20" y="23"/>
                    <a:pt x="20" y="20"/>
                  </a:cubicBezTo>
                  <a:cubicBezTo>
                    <a:pt x="20" y="21"/>
                    <a:pt x="20" y="20"/>
                    <a:pt x="20" y="20"/>
                  </a:cubicBezTo>
                  <a:cubicBezTo>
                    <a:pt x="20" y="19"/>
                    <a:pt x="21" y="16"/>
                    <a:pt x="21" y="14"/>
                  </a:cubicBezTo>
                  <a:cubicBezTo>
                    <a:pt x="20" y="13"/>
                    <a:pt x="20" y="13"/>
                    <a:pt x="19" y="12"/>
                  </a:cubicBezTo>
                  <a:cubicBezTo>
                    <a:pt x="18" y="9"/>
                    <a:pt x="19" y="7"/>
                    <a:pt x="18" y="5"/>
                  </a:cubicBezTo>
                  <a:cubicBezTo>
                    <a:pt x="18" y="5"/>
                    <a:pt x="18" y="5"/>
                    <a:pt x="18" y="5"/>
                  </a:cubicBezTo>
                  <a:cubicBezTo>
                    <a:pt x="17" y="4"/>
                    <a:pt x="14" y="2"/>
                    <a:pt x="13" y="0"/>
                  </a:cubicBezTo>
                  <a:cubicBezTo>
                    <a:pt x="12" y="0"/>
                    <a:pt x="12" y="0"/>
                    <a:pt x="11" y="0"/>
                  </a:cubicBezTo>
                  <a:cubicBezTo>
                    <a:pt x="10" y="2"/>
                    <a:pt x="12" y="5"/>
                    <a:pt x="11" y="8"/>
                  </a:cubicBezTo>
                  <a:cubicBezTo>
                    <a:pt x="8" y="13"/>
                    <a:pt x="8" y="19"/>
                    <a:pt x="7" y="24"/>
                  </a:cubicBezTo>
                  <a:cubicBezTo>
                    <a:pt x="7" y="25"/>
                    <a:pt x="8" y="26"/>
                    <a:pt x="8" y="27"/>
                  </a:cubicBezTo>
                  <a:cubicBezTo>
                    <a:pt x="8" y="27"/>
                    <a:pt x="8" y="32"/>
                    <a:pt x="8" y="32"/>
                  </a:cubicBezTo>
                  <a:cubicBezTo>
                    <a:pt x="8" y="32"/>
                    <a:pt x="8" y="33"/>
                    <a:pt x="8" y="34"/>
                  </a:cubicBezTo>
                  <a:cubicBezTo>
                    <a:pt x="7" y="37"/>
                    <a:pt x="8" y="39"/>
                    <a:pt x="8" y="41"/>
                  </a:cubicBezTo>
                  <a:cubicBezTo>
                    <a:pt x="9" y="44"/>
                    <a:pt x="7" y="46"/>
                    <a:pt x="7" y="48"/>
                  </a:cubicBezTo>
                  <a:cubicBezTo>
                    <a:pt x="6" y="50"/>
                    <a:pt x="8" y="54"/>
                    <a:pt x="7" y="55"/>
                  </a:cubicBezTo>
                  <a:cubicBezTo>
                    <a:pt x="5" y="60"/>
                    <a:pt x="6" y="64"/>
                    <a:pt x="5" y="68"/>
                  </a:cubicBezTo>
                  <a:cubicBezTo>
                    <a:pt x="6" y="69"/>
                    <a:pt x="6" y="70"/>
                    <a:pt x="6" y="71"/>
                  </a:cubicBezTo>
                  <a:cubicBezTo>
                    <a:pt x="6" y="71"/>
                    <a:pt x="6" y="71"/>
                    <a:pt x="6" y="71"/>
                  </a:cubicBezTo>
                  <a:cubicBezTo>
                    <a:pt x="5" y="74"/>
                    <a:pt x="4" y="79"/>
                    <a:pt x="5" y="82"/>
                  </a:cubicBezTo>
                  <a:cubicBezTo>
                    <a:pt x="5" y="90"/>
                    <a:pt x="3" y="97"/>
                    <a:pt x="5" y="100"/>
                  </a:cubicBezTo>
                  <a:cubicBezTo>
                    <a:pt x="5" y="102"/>
                    <a:pt x="2" y="106"/>
                    <a:pt x="2" y="108"/>
                  </a:cubicBezTo>
                  <a:cubicBezTo>
                    <a:pt x="3" y="113"/>
                    <a:pt x="1" y="118"/>
                    <a:pt x="1" y="119"/>
                  </a:cubicBezTo>
                  <a:cubicBezTo>
                    <a:pt x="0" y="126"/>
                    <a:pt x="1" y="139"/>
                    <a:pt x="2" y="142"/>
                  </a:cubicBezTo>
                  <a:cubicBezTo>
                    <a:pt x="2" y="142"/>
                    <a:pt x="4" y="144"/>
                    <a:pt x="4" y="144"/>
                  </a:cubicBezTo>
                  <a:cubicBezTo>
                    <a:pt x="5" y="145"/>
                    <a:pt x="4" y="148"/>
                    <a:pt x="5" y="150"/>
                  </a:cubicBezTo>
                  <a:cubicBezTo>
                    <a:pt x="5" y="150"/>
                    <a:pt x="6" y="150"/>
                    <a:pt x="6" y="151"/>
                  </a:cubicBezTo>
                  <a:cubicBezTo>
                    <a:pt x="7" y="151"/>
                    <a:pt x="8" y="150"/>
                    <a:pt x="10" y="150"/>
                  </a:cubicBezTo>
                  <a:cubicBezTo>
                    <a:pt x="10" y="149"/>
                    <a:pt x="11" y="149"/>
                    <a:pt x="11" y="148"/>
                  </a:cubicBezTo>
                  <a:cubicBezTo>
                    <a:pt x="11" y="147"/>
                    <a:pt x="11" y="146"/>
                    <a:pt x="11" y="145"/>
                  </a:cubicBezTo>
                  <a:cubicBezTo>
                    <a:pt x="11" y="145"/>
                    <a:pt x="11" y="145"/>
                    <a:pt x="11" y="145"/>
                  </a:cubicBezTo>
                  <a:cubicBezTo>
                    <a:pt x="12" y="144"/>
                    <a:pt x="13" y="144"/>
                    <a:pt x="13" y="143"/>
                  </a:cubicBezTo>
                  <a:cubicBezTo>
                    <a:pt x="14" y="142"/>
                    <a:pt x="13" y="141"/>
                    <a:pt x="14" y="141"/>
                  </a:cubicBezTo>
                  <a:cubicBezTo>
                    <a:pt x="15" y="138"/>
                    <a:pt x="21" y="139"/>
                    <a:pt x="21" y="139"/>
                  </a:cubicBezTo>
                  <a:cubicBezTo>
                    <a:pt x="23" y="138"/>
                    <a:pt x="24" y="137"/>
                    <a:pt x="25" y="137"/>
                  </a:cubicBezTo>
                  <a:cubicBezTo>
                    <a:pt x="26" y="137"/>
                    <a:pt x="27" y="138"/>
                    <a:pt x="28" y="137"/>
                  </a:cubicBezTo>
                  <a:cubicBezTo>
                    <a:pt x="30" y="136"/>
                    <a:pt x="32" y="135"/>
                    <a:pt x="33" y="134"/>
                  </a:cubicBezTo>
                  <a:cubicBezTo>
                    <a:pt x="35" y="134"/>
                    <a:pt x="38" y="134"/>
                    <a:pt x="39" y="134"/>
                  </a:cubicBezTo>
                  <a:cubicBezTo>
                    <a:pt x="41" y="133"/>
                    <a:pt x="50" y="134"/>
                    <a:pt x="51" y="134"/>
                  </a:cubicBezTo>
                  <a:cubicBezTo>
                    <a:pt x="51" y="134"/>
                    <a:pt x="52" y="134"/>
                    <a:pt x="52" y="134"/>
                  </a:cubicBezTo>
                  <a:cubicBezTo>
                    <a:pt x="53" y="133"/>
                    <a:pt x="58" y="134"/>
                    <a:pt x="58" y="134"/>
                  </a:cubicBezTo>
                  <a:cubicBezTo>
                    <a:pt x="59" y="134"/>
                    <a:pt x="63" y="134"/>
                    <a:pt x="64" y="134"/>
                  </a:cubicBezTo>
                  <a:cubicBezTo>
                    <a:pt x="68" y="134"/>
                    <a:pt x="69" y="134"/>
                    <a:pt x="73" y="135"/>
                  </a:cubicBezTo>
                  <a:cubicBezTo>
                    <a:pt x="74" y="135"/>
                    <a:pt x="81" y="135"/>
                    <a:pt x="82" y="135"/>
                  </a:cubicBezTo>
                  <a:cubicBezTo>
                    <a:pt x="84" y="137"/>
                    <a:pt x="87" y="137"/>
                    <a:pt x="89" y="139"/>
                  </a:cubicBezTo>
                  <a:cubicBezTo>
                    <a:pt x="90" y="137"/>
                    <a:pt x="101" y="140"/>
                    <a:pt x="103" y="140"/>
                  </a:cubicBezTo>
                  <a:cubicBezTo>
                    <a:pt x="107" y="139"/>
                    <a:pt x="112" y="142"/>
                    <a:pt x="113" y="142"/>
                  </a:cubicBezTo>
                  <a:cubicBezTo>
                    <a:pt x="116" y="141"/>
                    <a:pt x="116" y="143"/>
                    <a:pt x="117" y="144"/>
                  </a:cubicBezTo>
                  <a:cubicBezTo>
                    <a:pt x="119" y="144"/>
                    <a:pt x="120" y="144"/>
                    <a:pt x="121" y="144"/>
                  </a:cubicBezTo>
                  <a:cubicBezTo>
                    <a:pt x="125" y="146"/>
                    <a:pt x="127" y="147"/>
                    <a:pt x="131" y="147"/>
                  </a:cubicBezTo>
                  <a:cubicBezTo>
                    <a:pt x="133" y="148"/>
                    <a:pt x="138" y="148"/>
                    <a:pt x="138" y="148"/>
                  </a:cubicBezTo>
                  <a:cubicBezTo>
                    <a:pt x="139" y="147"/>
                    <a:pt x="143" y="146"/>
                    <a:pt x="144" y="146"/>
                  </a:cubicBezTo>
                  <a:cubicBezTo>
                    <a:pt x="145" y="145"/>
                    <a:pt x="146" y="144"/>
                    <a:pt x="147" y="143"/>
                  </a:cubicBezTo>
                  <a:cubicBezTo>
                    <a:pt x="147" y="143"/>
                    <a:pt x="147" y="142"/>
                    <a:pt x="147" y="142"/>
                  </a:cubicBezTo>
                  <a:cubicBezTo>
                    <a:pt x="147" y="141"/>
                    <a:pt x="150" y="140"/>
                    <a:pt x="150" y="140"/>
                  </a:cubicBezTo>
                  <a:cubicBezTo>
                    <a:pt x="152" y="138"/>
                    <a:pt x="151" y="135"/>
                    <a:pt x="153" y="133"/>
                  </a:cubicBezTo>
                  <a:cubicBezTo>
                    <a:pt x="154" y="132"/>
                    <a:pt x="155" y="132"/>
                    <a:pt x="155" y="130"/>
                  </a:cubicBezTo>
                  <a:cubicBezTo>
                    <a:pt x="154" y="129"/>
                    <a:pt x="156" y="124"/>
                    <a:pt x="156" y="123"/>
                  </a:cubicBezTo>
                  <a:close/>
                  <a:moveTo>
                    <a:pt x="56" y="109"/>
                  </a:moveTo>
                  <a:cubicBezTo>
                    <a:pt x="54" y="111"/>
                    <a:pt x="52" y="110"/>
                    <a:pt x="49" y="111"/>
                  </a:cubicBezTo>
                  <a:cubicBezTo>
                    <a:pt x="49" y="111"/>
                    <a:pt x="48" y="111"/>
                    <a:pt x="47" y="111"/>
                  </a:cubicBezTo>
                  <a:cubicBezTo>
                    <a:pt x="47" y="111"/>
                    <a:pt x="47" y="111"/>
                    <a:pt x="46" y="112"/>
                  </a:cubicBezTo>
                  <a:cubicBezTo>
                    <a:pt x="45" y="112"/>
                    <a:pt x="43" y="112"/>
                    <a:pt x="42" y="112"/>
                  </a:cubicBezTo>
                  <a:cubicBezTo>
                    <a:pt x="40" y="112"/>
                    <a:pt x="39" y="112"/>
                    <a:pt x="37" y="112"/>
                  </a:cubicBezTo>
                  <a:cubicBezTo>
                    <a:pt x="33" y="114"/>
                    <a:pt x="25" y="114"/>
                    <a:pt x="20" y="114"/>
                  </a:cubicBezTo>
                  <a:cubicBezTo>
                    <a:pt x="20" y="114"/>
                    <a:pt x="19" y="113"/>
                    <a:pt x="19" y="112"/>
                  </a:cubicBezTo>
                  <a:cubicBezTo>
                    <a:pt x="18" y="111"/>
                    <a:pt x="18" y="98"/>
                    <a:pt x="19" y="97"/>
                  </a:cubicBezTo>
                  <a:cubicBezTo>
                    <a:pt x="19" y="97"/>
                    <a:pt x="28" y="92"/>
                    <a:pt x="28" y="92"/>
                  </a:cubicBezTo>
                  <a:cubicBezTo>
                    <a:pt x="29" y="92"/>
                    <a:pt x="29" y="92"/>
                    <a:pt x="30" y="92"/>
                  </a:cubicBezTo>
                  <a:cubicBezTo>
                    <a:pt x="31" y="91"/>
                    <a:pt x="32" y="90"/>
                    <a:pt x="34" y="89"/>
                  </a:cubicBezTo>
                  <a:cubicBezTo>
                    <a:pt x="36" y="88"/>
                    <a:pt x="42" y="89"/>
                    <a:pt x="44" y="87"/>
                  </a:cubicBezTo>
                  <a:cubicBezTo>
                    <a:pt x="48" y="88"/>
                    <a:pt x="55" y="87"/>
                    <a:pt x="59" y="89"/>
                  </a:cubicBezTo>
                  <a:cubicBezTo>
                    <a:pt x="61" y="95"/>
                    <a:pt x="59" y="107"/>
                    <a:pt x="56" y="109"/>
                  </a:cubicBezTo>
                  <a:close/>
                  <a:moveTo>
                    <a:pt x="60" y="60"/>
                  </a:moveTo>
                  <a:cubicBezTo>
                    <a:pt x="60" y="62"/>
                    <a:pt x="60" y="64"/>
                    <a:pt x="59" y="64"/>
                  </a:cubicBezTo>
                  <a:cubicBezTo>
                    <a:pt x="57" y="66"/>
                    <a:pt x="53" y="68"/>
                    <a:pt x="49" y="67"/>
                  </a:cubicBezTo>
                  <a:cubicBezTo>
                    <a:pt x="48" y="67"/>
                    <a:pt x="45" y="67"/>
                    <a:pt x="43" y="67"/>
                  </a:cubicBezTo>
                  <a:cubicBezTo>
                    <a:pt x="42" y="67"/>
                    <a:pt x="40" y="68"/>
                    <a:pt x="39" y="68"/>
                  </a:cubicBezTo>
                  <a:cubicBezTo>
                    <a:pt x="38" y="68"/>
                    <a:pt x="37" y="68"/>
                    <a:pt x="36" y="68"/>
                  </a:cubicBezTo>
                  <a:cubicBezTo>
                    <a:pt x="29" y="70"/>
                    <a:pt x="27" y="71"/>
                    <a:pt x="20" y="71"/>
                  </a:cubicBezTo>
                  <a:cubicBezTo>
                    <a:pt x="15" y="59"/>
                    <a:pt x="24" y="56"/>
                    <a:pt x="33" y="51"/>
                  </a:cubicBezTo>
                  <a:cubicBezTo>
                    <a:pt x="35" y="50"/>
                    <a:pt x="38" y="52"/>
                    <a:pt x="40" y="52"/>
                  </a:cubicBezTo>
                  <a:cubicBezTo>
                    <a:pt x="42" y="51"/>
                    <a:pt x="44" y="52"/>
                    <a:pt x="46" y="51"/>
                  </a:cubicBezTo>
                  <a:cubicBezTo>
                    <a:pt x="47" y="51"/>
                    <a:pt x="49" y="49"/>
                    <a:pt x="50" y="49"/>
                  </a:cubicBezTo>
                  <a:cubicBezTo>
                    <a:pt x="51" y="48"/>
                    <a:pt x="53" y="49"/>
                    <a:pt x="54" y="48"/>
                  </a:cubicBezTo>
                  <a:cubicBezTo>
                    <a:pt x="56" y="48"/>
                    <a:pt x="57" y="49"/>
                    <a:pt x="59" y="49"/>
                  </a:cubicBezTo>
                  <a:cubicBezTo>
                    <a:pt x="62" y="52"/>
                    <a:pt x="61" y="55"/>
                    <a:pt x="60"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Freeform 62">
              <a:extLst>
                <a:ext uri="{FF2B5EF4-FFF2-40B4-BE49-F238E27FC236}">
                  <a16:creationId xmlns:a16="http://schemas.microsoft.com/office/drawing/2014/main" id="{12323766-A726-44FB-97E8-A777406155AB}"/>
                </a:ext>
              </a:extLst>
            </p:cNvPr>
            <p:cNvSpPr>
              <a:spLocks noEditPoints="1"/>
            </p:cNvSpPr>
            <p:nvPr/>
          </p:nvSpPr>
          <p:spPr bwMode="auto">
            <a:xfrm>
              <a:off x="7064376" y="3014663"/>
              <a:ext cx="831850" cy="349250"/>
            </a:xfrm>
            <a:custGeom>
              <a:avLst/>
              <a:gdLst>
                <a:gd name="T0" fmla="*/ 262 w 275"/>
                <a:gd name="T1" fmla="*/ 71 h 114"/>
                <a:gd name="T2" fmla="*/ 242 w 275"/>
                <a:gd name="T3" fmla="*/ 70 h 114"/>
                <a:gd name="T4" fmla="*/ 227 w 275"/>
                <a:gd name="T5" fmla="*/ 69 h 114"/>
                <a:gd name="T6" fmla="*/ 178 w 275"/>
                <a:gd name="T7" fmla="*/ 63 h 114"/>
                <a:gd name="T8" fmla="*/ 186 w 275"/>
                <a:gd name="T9" fmla="*/ 34 h 114"/>
                <a:gd name="T10" fmla="*/ 121 w 275"/>
                <a:gd name="T11" fmla="*/ 40 h 114"/>
                <a:gd name="T12" fmla="*/ 96 w 275"/>
                <a:gd name="T13" fmla="*/ 36 h 114"/>
                <a:gd name="T14" fmla="*/ 104 w 275"/>
                <a:gd name="T15" fmla="*/ 28 h 114"/>
                <a:gd name="T16" fmla="*/ 126 w 275"/>
                <a:gd name="T17" fmla="*/ 32 h 114"/>
                <a:gd name="T18" fmla="*/ 144 w 275"/>
                <a:gd name="T19" fmla="*/ 31 h 114"/>
                <a:gd name="T20" fmla="*/ 178 w 275"/>
                <a:gd name="T21" fmla="*/ 29 h 114"/>
                <a:gd name="T22" fmla="*/ 208 w 275"/>
                <a:gd name="T23" fmla="*/ 40 h 114"/>
                <a:gd name="T24" fmla="*/ 229 w 275"/>
                <a:gd name="T25" fmla="*/ 34 h 114"/>
                <a:gd name="T26" fmla="*/ 217 w 275"/>
                <a:gd name="T27" fmla="*/ 20 h 114"/>
                <a:gd name="T28" fmla="*/ 198 w 275"/>
                <a:gd name="T29" fmla="*/ 17 h 114"/>
                <a:gd name="T30" fmla="*/ 161 w 275"/>
                <a:gd name="T31" fmla="*/ 15 h 114"/>
                <a:gd name="T32" fmla="*/ 146 w 275"/>
                <a:gd name="T33" fmla="*/ 9 h 114"/>
                <a:gd name="T34" fmla="*/ 118 w 275"/>
                <a:gd name="T35" fmla="*/ 1 h 114"/>
                <a:gd name="T36" fmla="*/ 96 w 275"/>
                <a:gd name="T37" fmla="*/ 15 h 114"/>
                <a:gd name="T38" fmla="*/ 56 w 275"/>
                <a:gd name="T39" fmla="*/ 19 h 114"/>
                <a:gd name="T40" fmla="*/ 40 w 275"/>
                <a:gd name="T41" fmla="*/ 32 h 114"/>
                <a:gd name="T42" fmla="*/ 30 w 275"/>
                <a:gd name="T43" fmla="*/ 53 h 114"/>
                <a:gd name="T44" fmla="*/ 36 w 275"/>
                <a:gd name="T45" fmla="*/ 63 h 114"/>
                <a:gd name="T46" fmla="*/ 50 w 275"/>
                <a:gd name="T47" fmla="*/ 61 h 114"/>
                <a:gd name="T48" fmla="*/ 58 w 275"/>
                <a:gd name="T49" fmla="*/ 34 h 114"/>
                <a:gd name="T50" fmla="*/ 87 w 275"/>
                <a:gd name="T51" fmla="*/ 54 h 114"/>
                <a:gd name="T52" fmla="*/ 52 w 275"/>
                <a:gd name="T53" fmla="*/ 69 h 114"/>
                <a:gd name="T54" fmla="*/ 0 w 275"/>
                <a:gd name="T55" fmla="*/ 80 h 114"/>
                <a:gd name="T56" fmla="*/ 46 w 275"/>
                <a:gd name="T57" fmla="*/ 86 h 114"/>
                <a:gd name="T58" fmla="*/ 56 w 275"/>
                <a:gd name="T59" fmla="*/ 97 h 114"/>
                <a:gd name="T60" fmla="*/ 49 w 275"/>
                <a:gd name="T61" fmla="*/ 113 h 114"/>
                <a:gd name="T62" fmla="*/ 73 w 275"/>
                <a:gd name="T63" fmla="*/ 98 h 114"/>
                <a:gd name="T64" fmla="*/ 112 w 275"/>
                <a:gd name="T65" fmla="*/ 98 h 114"/>
                <a:gd name="T66" fmla="*/ 150 w 275"/>
                <a:gd name="T67" fmla="*/ 99 h 114"/>
                <a:gd name="T68" fmla="*/ 175 w 275"/>
                <a:gd name="T69" fmla="*/ 100 h 114"/>
                <a:gd name="T70" fmla="*/ 213 w 275"/>
                <a:gd name="T71" fmla="*/ 103 h 114"/>
                <a:gd name="T72" fmla="*/ 185 w 275"/>
                <a:gd name="T73" fmla="*/ 88 h 114"/>
                <a:gd name="T74" fmla="*/ 189 w 275"/>
                <a:gd name="T75" fmla="*/ 78 h 114"/>
                <a:gd name="T76" fmla="*/ 215 w 275"/>
                <a:gd name="T77" fmla="*/ 83 h 114"/>
                <a:gd name="T78" fmla="*/ 232 w 275"/>
                <a:gd name="T79" fmla="*/ 89 h 114"/>
                <a:gd name="T80" fmla="*/ 259 w 275"/>
                <a:gd name="T81" fmla="*/ 91 h 114"/>
                <a:gd name="T82" fmla="*/ 273 w 275"/>
                <a:gd name="T83" fmla="*/ 80 h 114"/>
                <a:gd name="T84" fmla="*/ 115 w 275"/>
                <a:gd name="T85" fmla="*/ 80 h 114"/>
                <a:gd name="T86" fmla="*/ 91 w 275"/>
                <a:gd name="T87" fmla="*/ 88 h 114"/>
                <a:gd name="T88" fmla="*/ 85 w 275"/>
                <a:gd name="T89" fmla="*/ 80 h 114"/>
                <a:gd name="T90" fmla="*/ 114 w 275"/>
                <a:gd name="T91" fmla="*/ 74 h 114"/>
                <a:gd name="T92" fmla="*/ 125 w 275"/>
                <a:gd name="T93" fmla="*/ 60 h 114"/>
                <a:gd name="T94" fmla="*/ 98 w 275"/>
                <a:gd name="T95" fmla="*/ 63 h 114"/>
                <a:gd name="T96" fmla="*/ 118 w 275"/>
                <a:gd name="T97" fmla="*/ 52 h 114"/>
                <a:gd name="T98" fmla="*/ 125 w 275"/>
                <a:gd name="T99" fmla="*/ 60 h 114"/>
                <a:gd name="T100" fmla="*/ 150 w 275"/>
                <a:gd name="T101" fmla="*/ 84 h 114"/>
                <a:gd name="T102" fmla="*/ 132 w 275"/>
                <a:gd name="T103" fmla="*/ 76 h 114"/>
                <a:gd name="T104" fmla="*/ 161 w 275"/>
                <a:gd name="T105" fmla="*/ 75 h 114"/>
                <a:gd name="T106" fmla="*/ 140 w 275"/>
                <a:gd name="T107" fmla="*/ 61 h 114"/>
                <a:gd name="T108" fmla="*/ 167 w 275"/>
                <a:gd name="T109" fmla="*/ 5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5" h="114">
                  <a:moveTo>
                    <a:pt x="271" y="73"/>
                  </a:moveTo>
                  <a:cubicBezTo>
                    <a:pt x="271" y="73"/>
                    <a:pt x="271" y="73"/>
                    <a:pt x="270" y="72"/>
                  </a:cubicBezTo>
                  <a:cubicBezTo>
                    <a:pt x="270" y="72"/>
                    <a:pt x="267" y="73"/>
                    <a:pt x="267" y="74"/>
                  </a:cubicBezTo>
                  <a:cubicBezTo>
                    <a:pt x="265" y="73"/>
                    <a:pt x="263" y="72"/>
                    <a:pt x="262" y="71"/>
                  </a:cubicBezTo>
                  <a:cubicBezTo>
                    <a:pt x="261" y="71"/>
                    <a:pt x="261" y="71"/>
                    <a:pt x="261" y="71"/>
                  </a:cubicBezTo>
                  <a:cubicBezTo>
                    <a:pt x="259" y="72"/>
                    <a:pt x="252" y="68"/>
                    <a:pt x="251" y="68"/>
                  </a:cubicBezTo>
                  <a:cubicBezTo>
                    <a:pt x="249" y="69"/>
                    <a:pt x="247" y="70"/>
                    <a:pt x="244" y="70"/>
                  </a:cubicBezTo>
                  <a:cubicBezTo>
                    <a:pt x="244" y="69"/>
                    <a:pt x="243" y="71"/>
                    <a:pt x="242" y="70"/>
                  </a:cubicBezTo>
                  <a:cubicBezTo>
                    <a:pt x="241" y="70"/>
                    <a:pt x="238" y="68"/>
                    <a:pt x="236" y="68"/>
                  </a:cubicBezTo>
                  <a:cubicBezTo>
                    <a:pt x="235" y="69"/>
                    <a:pt x="234" y="69"/>
                    <a:pt x="233" y="70"/>
                  </a:cubicBezTo>
                  <a:cubicBezTo>
                    <a:pt x="233" y="70"/>
                    <a:pt x="232" y="69"/>
                    <a:pt x="232" y="69"/>
                  </a:cubicBezTo>
                  <a:cubicBezTo>
                    <a:pt x="231" y="68"/>
                    <a:pt x="229" y="70"/>
                    <a:pt x="227" y="69"/>
                  </a:cubicBezTo>
                  <a:cubicBezTo>
                    <a:pt x="222" y="66"/>
                    <a:pt x="216" y="68"/>
                    <a:pt x="209" y="68"/>
                  </a:cubicBezTo>
                  <a:cubicBezTo>
                    <a:pt x="207" y="66"/>
                    <a:pt x="203" y="68"/>
                    <a:pt x="202" y="67"/>
                  </a:cubicBezTo>
                  <a:cubicBezTo>
                    <a:pt x="198" y="64"/>
                    <a:pt x="190" y="67"/>
                    <a:pt x="185" y="64"/>
                  </a:cubicBezTo>
                  <a:cubicBezTo>
                    <a:pt x="183" y="66"/>
                    <a:pt x="178" y="63"/>
                    <a:pt x="178" y="63"/>
                  </a:cubicBezTo>
                  <a:cubicBezTo>
                    <a:pt x="176" y="63"/>
                    <a:pt x="177" y="60"/>
                    <a:pt x="178" y="58"/>
                  </a:cubicBezTo>
                  <a:cubicBezTo>
                    <a:pt x="179" y="56"/>
                    <a:pt x="190" y="48"/>
                    <a:pt x="192" y="48"/>
                  </a:cubicBezTo>
                  <a:cubicBezTo>
                    <a:pt x="193" y="45"/>
                    <a:pt x="193" y="38"/>
                    <a:pt x="190" y="36"/>
                  </a:cubicBezTo>
                  <a:cubicBezTo>
                    <a:pt x="189" y="35"/>
                    <a:pt x="186" y="34"/>
                    <a:pt x="186" y="34"/>
                  </a:cubicBezTo>
                  <a:cubicBezTo>
                    <a:pt x="185" y="34"/>
                    <a:pt x="174" y="39"/>
                    <a:pt x="174" y="40"/>
                  </a:cubicBezTo>
                  <a:cubicBezTo>
                    <a:pt x="163" y="39"/>
                    <a:pt x="149" y="41"/>
                    <a:pt x="141" y="40"/>
                  </a:cubicBezTo>
                  <a:cubicBezTo>
                    <a:pt x="138" y="39"/>
                    <a:pt x="129" y="41"/>
                    <a:pt x="127" y="40"/>
                  </a:cubicBezTo>
                  <a:cubicBezTo>
                    <a:pt x="125" y="40"/>
                    <a:pt x="123" y="40"/>
                    <a:pt x="121" y="40"/>
                  </a:cubicBezTo>
                  <a:cubicBezTo>
                    <a:pt x="120" y="40"/>
                    <a:pt x="118" y="41"/>
                    <a:pt x="116" y="40"/>
                  </a:cubicBezTo>
                  <a:cubicBezTo>
                    <a:pt x="113" y="40"/>
                    <a:pt x="108" y="40"/>
                    <a:pt x="105" y="39"/>
                  </a:cubicBezTo>
                  <a:cubicBezTo>
                    <a:pt x="104" y="40"/>
                    <a:pt x="103" y="40"/>
                    <a:pt x="102" y="40"/>
                  </a:cubicBezTo>
                  <a:cubicBezTo>
                    <a:pt x="100" y="38"/>
                    <a:pt x="98" y="37"/>
                    <a:pt x="96" y="36"/>
                  </a:cubicBezTo>
                  <a:cubicBezTo>
                    <a:pt x="92" y="34"/>
                    <a:pt x="87" y="35"/>
                    <a:pt x="85" y="32"/>
                  </a:cubicBezTo>
                  <a:cubicBezTo>
                    <a:pt x="85" y="32"/>
                    <a:pt x="85" y="32"/>
                    <a:pt x="85" y="31"/>
                  </a:cubicBezTo>
                  <a:cubicBezTo>
                    <a:pt x="84" y="30"/>
                    <a:pt x="91" y="28"/>
                    <a:pt x="93" y="29"/>
                  </a:cubicBezTo>
                  <a:cubicBezTo>
                    <a:pt x="93" y="29"/>
                    <a:pt x="102" y="29"/>
                    <a:pt x="104" y="28"/>
                  </a:cubicBezTo>
                  <a:cubicBezTo>
                    <a:pt x="106" y="28"/>
                    <a:pt x="108" y="26"/>
                    <a:pt x="111" y="27"/>
                  </a:cubicBezTo>
                  <a:cubicBezTo>
                    <a:pt x="113" y="27"/>
                    <a:pt x="115" y="29"/>
                    <a:pt x="118" y="30"/>
                  </a:cubicBezTo>
                  <a:cubicBezTo>
                    <a:pt x="120" y="30"/>
                    <a:pt x="122" y="28"/>
                    <a:pt x="125" y="29"/>
                  </a:cubicBezTo>
                  <a:cubicBezTo>
                    <a:pt x="125" y="30"/>
                    <a:pt x="125" y="31"/>
                    <a:pt x="126" y="32"/>
                  </a:cubicBezTo>
                  <a:cubicBezTo>
                    <a:pt x="126" y="33"/>
                    <a:pt x="128" y="31"/>
                    <a:pt x="128" y="32"/>
                  </a:cubicBezTo>
                  <a:cubicBezTo>
                    <a:pt x="129" y="33"/>
                    <a:pt x="129" y="33"/>
                    <a:pt x="130" y="33"/>
                  </a:cubicBezTo>
                  <a:cubicBezTo>
                    <a:pt x="130" y="33"/>
                    <a:pt x="130" y="33"/>
                    <a:pt x="130" y="33"/>
                  </a:cubicBezTo>
                  <a:cubicBezTo>
                    <a:pt x="134" y="31"/>
                    <a:pt x="140" y="33"/>
                    <a:pt x="144" y="31"/>
                  </a:cubicBezTo>
                  <a:cubicBezTo>
                    <a:pt x="143" y="30"/>
                    <a:pt x="148" y="31"/>
                    <a:pt x="148" y="31"/>
                  </a:cubicBezTo>
                  <a:cubicBezTo>
                    <a:pt x="151" y="29"/>
                    <a:pt x="153" y="28"/>
                    <a:pt x="157" y="29"/>
                  </a:cubicBezTo>
                  <a:cubicBezTo>
                    <a:pt x="158" y="29"/>
                    <a:pt x="163" y="26"/>
                    <a:pt x="165" y="28"/>
                  </a:cubicBezTo>
                  <a:cubicBezTo>
                    <a:pt x="169" y="29"/>
                    <a:pt x="177" y="28"/>
                    <a:pt x="178" y="29"/>
                  </a:cubicBezTo>
                  <a:cubicBezTo>
                    <a:pt x="179" y="29"/>
                    <a:pt x="192" y="28"/>
                    <a:pt x="195" y="27"/>
                  </a:cubicBezTo>
                  <a:cubicBezTo>
                    <a:pt x="196" y="27"/>
                    <a:pt x="198" y="28"/>
                    <a:pt x="199" y="28"/>
                  </a:cubicBezTo>
                  <a:cubicBezTo>
                    <a:pt x="205" y="28"/>
                    <a:pt x="212" y="28"/>
                    <a:pt x="213" y="35"/>
                  </a:cubicBezTo>
                  <a:cubicBezTo>
                    <a:pt x="211" y="37"/>
                    <a:pt x="209" y="39"/>
                    <a:pt x="208" y="40"/>
                  </a:cubicBezTo>
                  <a:cubicBezTo>
                    <a:pt x="205" y="45"/>
                    <a:pt x="208" y="56"/>
                    <a:pt x="209" y="61"/>
                  </a:cubicBezTo>
                  <a:cubicBezTo>
                    <a:pt x="212" y="62"/>
                    <a:pt x="217" y="59"/>
                    <a:pt x="220" y="56"/>
                  </a:cubicBezTo>
                  <a:cubicBezTo>
                    <a:pt x="221" y="57"/>
                    <a:pt x="224" y="52"/>
                    <a:pt x="224" y="51"/>
                  </a:cubicBezTo>
                  <a:cubicBezTo>
                    <a:pt x="227" y="48"/>
                    <a:pt x="231" y="40"/>
                    <a:pt x="229" y="34"/>
                  </a:cubicBezTo>
                  <a:cubicBezTo>
                    <a:pt x="228" y="32"/>
                    <a:pt x="226" y="31"/>
                    <a:pt x="225" y="30"/>
                  </a:cubicBezTo>
                  <a:cubicBezTo>
                    <a:pt x="225" y="29"/>
                    <a:pt x="224" y="28"/>
                    <a:pt x="224" y="27"/>
                  </a:cubicBezTo>
                  <a:cubicBezTo>
                    <a:pt x="223" y="26"/>
                    <a:pt x="221" y="24"/>
                    <a:pt x="221" y="23"/>
                  </a:cubicBezTo>
                  <a:cubicBezTo>
                    <a:pt x="219" y="22"/>
                    <a:pt x="219" y="21"/>
                    <a:pt x="217" y="20"/>
                  </a:cubicBezTo>
                  <a:cubicBezTo>
                    <a:pt x="216" y="21"/>
                    <a:pt x="209" y="16"/>
                    <a:pt x="206" y="18"/>
                  </a:cubicBezTo>
                  <a:cubicBezTo>
                    <a:pt x="206" y="18"/>
                    <a:pt x="205" y="18"/>
                    <a:pt x="205" y="18"/>
                  </a:cubicBezTo>
                  <a:cubicBezTo>
                    <a:pt x="203" y="18"/>
                    <a:pt x="201" y="17"/>
                    <a:pt x="198" y="17"/>
                  </a:cubicBezTo>
                  <a:cubicBezTo>
                    <a:pt x="198" y="17"/>
                    <a:pt x="198" y="17"/>
                    <a:pt x="198" y="17"/>
                  </a:cubicBezTo>
                  <a:cubicBezTo>
                    <a:pt x="197" y="16"/>
                    <a:pt x="187" y="15"/>
                    <a:pt x="184" y="14"/>
                  </a:cubicBezTo>
                  <a:cubicBezTo>
                    <a:pt x="178" y="13"/>
                    <a:pt x="174" y="16"/>
                    <a:pt x="170" y="16"/>
                  </a:cubicBezTo>
                  <a:cubicBezTo>
                    <a:pt x="169" y="16"/>
                    <a:pt x="166" y="18"/>
                    <a:pt x="165" y="17"/>
                  </a:cubicBezTo>
                  <a:cubicBezTo>
                    <a:pt x="164" y="17"/>
                    <a:pt x="161" y="15"/>
                    <a:pt x="161" y="15"/>
                  </a:cubicBezTo>
                  <a:cubicBezTo>
                    <a:pt x="160" y="15"/>
                    <a:pt x="160" y="16"/>
                    <a:pt x="159" y="15"/>
                  </a:cubicBezTo>
                  <a:cubicBezTo>
                    <a:pt x="158" y="15"/>
                    <a:pt x="156" y="14"/>
                    <a:pt x="155" y="13"/>
                  </a:cubicBezTo>
                  <a:cubicBezTo>
                    <a:pt x="155" y="13"/>
                    <a:pt x="150" y="13"/>
                    <a:pt x="150" y="12"/>
                  </a:cubicBezTo>
                  <a:cubicBezTo>
                    <a:pt x="149" y="11"/>
                    <a:pt x="147" y="9"/>
                    <a:pt x="146" y="9"/>
                  </a:cubicBezTo>
                  <a:cubicBezTo>
                    <a:pt x="143" y="8"/>
                    <a:pt x="139" y="7"/>
                    <a:pt x="137" y="5"/>
                  </a:cubicBezTo>
                  <a:cubicBezTo>
                    <a:pt x="137" y="5"/>
                    <a:pt x="136" y="4"/>
                    <a:pt x="136" y="4"/>
                  </a:cubicBezTo>
                  <a:cubicBezTo>
                    <a:pt x="132" y="2"/>
                    <a:pt x="129" y="5"/>
                    <a:pt x="125" y="3"/>
                  </a:cubicBezTo>
                  <a:cubicBezTo>
                    <a:pt x="126" y="3"/>
                    <a:pt x="118" y="1"/>
                    <a:pt x="118" y="1"/>
                  </a:cubicBezTo>
                  <a:cubicBezTo>
                    <a:pt x="117" y="0"/>
                    <a:pt x="117" y="0"/>
                    <a:pt x="116" y="0"/>
                  </a:cubicBezTo>
                  <a:cubicBezTo>
                    <a:pt x="116" y="1"/>
                    <a:pt x="114" y="1"/>
                    <a:pt x="113" y="2"/>
                  </a:cubicBezTo>
                  <a:cubicBezTo>
                    <a:pt x="113" y="2"/>
                    <a:pt x="112" y="8"/>
                    <a:pt x="110" y="9"/>
                  </a:cubicBezTo>
                  <a:cubicBezTo>
                    <a:pt x="105" y="11"/>
                    <a:pt x="101" y="13"/>
                    <a:pt x="96" y="15"/>
                  </a:cubicBezTo>
                  <a:cubicBezTo>
                    <a:pt x="94" y="15"/>
                    <a:pt x="92" y="16"/>
                    <a:pt x="90" y="16"/>
                  </a:cubicBezTo>
                  <a:cubicBezTo>
                    <a:pt x="87" y="18"/>
                    <a:pt x="83" y="17"/>
                    <a:pt x="79" y="18"/>
                  </a:cubicBezTo>
                  <a:cubicBezTo>
                    <a:pt x="78" y="19"/>
                    <a:pt x="76" y="18"/>
                    <a:pt x="75" y="18"/>
                  </a:cubicBezTo>
                  <a:cubicBezTo>
                    <a:pt x="69" y="19"/>
                    <a:pt x="63" y="16"/>
                    <a:pt x="56" y="19"/>
                  </a:cubicBezTo>
                  <a:cubicBezTo>
                    <a:pt x="53" y="20"/>
                    <a:pt x="50" y="22"/>
                    <a:pt x="48" y="24"/>
                  </a:cubicBezTo>
                  <a:cubicBezTo>
                    <a:pt x="48" y="25"/>
                    <a:pt x="47" y="26"/>
                    <a:pt x="47" y="27"/>
                  </a:cubicBezTo>
                  <a:cubicBezTo>
                    <a:pt x="45" y="28"/>
                    <a:pt x="44" y="30"/>
                    <a:pt x="42" y="32"/>
                  </a:cubicBezTo>
                  <a:cubicBezTo>
                    <a:pt x="41" y="32"/>
                    <a:pt x="40" y="32"/>
                    <a:pt x="40" y="32"/>
                  </a:cubicBezTo>
                  <a:cubicBezTo>
                    <a:pt x="39" y="33"/>
                    <a:pt x="36" y="36"/>
                    <a:pt x="36" y="38"/>
                  </a:cubicBezTo>
                  <a:cubicBezTo>
                    <a:pt x="36" y="38"/>
                    <a:pt x="36" y="39"/>
                    <a:pt x="36" y="39"/>
                  </a:cubicBezTo>
                  <a:cubicBezTo>
                    <a:pt x="34" y="42"/>
                    <a:pt x="31" y="44"/>
                    <a:pt x="30" y="47"/>
                  </a:cubicBezTo>
                  <a:cubicBezTo>
                    <a:pt x="30" y="49"/>
                    <a:pt x="30" y="51"/>
                    <a:pt x="30" y="53"/>
                  </a:cubicBezTo>
                  <a:cubicBezTo>
                    <a:pt x="29" y="54"/>
                    <a:pt x="29" y="55"/>
                    <a:pt x="29" y="57"/>
                  </a:cubicBezTo>
                  <a:cubicBezTo>
                    <a:pt x="30" y="57"/>
                    <a:pt x="30" y="58"/>
                    <a:pt x="30" y="59"/>
                  </a:cubicBezTo>
                  <a:cubicBezTo>
                    <a:pt x="31" y="59"/>
                    <a:pt x="31" y="59"/>
                    <a:pt x="31" y="59"/>
                  </a:cubicBezTo>
                  <a:cubicBezTo>
                    <a:pt x="34" y="60"/>
                    <a:pt x="34" y="61"/>
                    <a:pt x="36" y="63"/>
                  </a:cubicBezTo>
                  <a:cubicBezTo>
                    <a:pt x="37" y="62"/>
                    <a:pt x="42" y="65"/>
                    <a:pt x="43" y="65"/>
                  </a:cubicBezTo>
                  <a:cubicBezTo>
                    <a:pt x="45" y="66"/>
                    <a:pt x="48" y="64"/>
                    <a:pt x="49" y="62"/>
                  </a:cubicBezTo>
                  <a:cubicBezTo>
                    <a:pt x="50" y="62"/>
                    <a:pt x="50" y="62"/>
                    <a:pt x="50" y="61"/>
                  </a:cubicBezTo>
                  <a:cubicBezTo>
                    <a:pt x="50" y="61"/>
                    <a:pt x="50" y="61"/>
                    <a:pt x="50" y="61"/>
                  </a:cubicBezTo>
                  <a:cubicBezTo>
                    <a:pt x="50" y="61"/>
                    <a:pt x="50" y="61"/>
                    <a:pt x="50" y="61"/>
                  </a:cubicBezTo>
                  <a:cubicBezTo>
                    <a:pt x="50" y="61"/>
                    <a:pt x="52" y="56"/>
                    <a:pt x="52" y="56"/>
                  </a:cubicBezTo>
                  <a:cubicBezTo>
                    <a:pt x="52" y="55"/>
                    <a:pt x="52" y="54"/>
                    <a:pt x="52" y="53"/>
                  </a:cubicBezTo>
                  <a:cubicBezTo>
                    <a:pt x="56" y="47"/>
                    <a:pt x="56" y="40"/>
                    <a:pt x="58" y="34"/>
                  </a:cubicBezTo>
                  <a:cubicBezTo>
                    <a:pt x="61" y="33"/>
                    <a:pt x="70" y="31"/>
                    <a:pt x="73" y="32"/>
                  </a:cubicBezTo>
                  <a:cubicBezTo>
                    <a:pt x="77" y="34"/>
                    <a:pt x="85" y="45"/>
                    <a:pt x="85" y="51"/>
                  </a:cubicBezTo>
                  <a:cubicBezTo>
                    <a:pt x="86" y="52"/>
                    <a:pt x="86" y="53"/>
                    <a:pt x="87" y="54"/>
                  </a:cubicBezTo>
                  <a:cubicBezTo>
                    <a:pt x="87" y="54"/>
                    <a:pt x="87" y="54"/>
                    <a:pt x="87" y="54"/>
                  </a:cubicBezTo>
                  <a:cubicBezTo>
                    <a:pt x="86" y="54"/>
                    <a:pt x="84" y="60"/>
                    <a:pt x="83" y="61"/>
                  </a:cubicBezTo>
                  <a:cubicBezTo>
                    <a:pt x="81" y="63"/>
                    <a:pt x="73" y="66"/>
                    <a:pt x="69" y="66"/>
                  </a:cubicBezTo>
                  <a:cubicBezTo>
                    <a:pt x="65" y="65"/>
                    <a:pt x="60" y="67"/>
                    <a:pt x="56" y="67"/>
                  </a:cubicBezTo>
                  <a:cubicBezTo>
                    <a:pt x="54" y="67"/>
                    <a:pt x="53" y="68"/>
                    <a:pt x="52" y="69"/>
                  </a:cubicBezTo>
                  <a:cubicBezTo>
                    <a:pt x="40" y="69"/>
                    <a:pt x="27" y="70"/>
                    <a:pt x="15" y="75"/>
                  </a:cubicBezTo>
                  <a:cubicBezTo>
                    <a:pt x="14" y="76"/>
                    <a:pt x="12" y="75"/>
                    <a:pt x="12" y="75"/>
                  </a:cubicBezTo>
                  <a:cubicBezTo>
                    <a:pt x="9" y="76"/>
                    <a:pt x="7" y="75"/>
                    <a:pt x="5" y="76"/>
                  </a:cubicBezTo>
                  <a:cubicBezTo>
                    <a:pt x="3" y="77"/>
                    <a:pt x="2" y="79"/>
                    <a:pt x="0" y="80"/>
                  </a:cubicBezTo>
                  <a:cubicBezTo>
                    <a:pt x="0" y="91"/>
                    <a:pt x="3" y="91"/>
                    <a:pt x="7" y="97"/>
                  </a:cubicBezTo>
                  <a:cubicBezTo>
                    <a:pt x="17" y="97"/>
                    <a:pt x="21" y="95"/>
                    <a:pt x="30" y="91"/>
                  </a:cubicBezTo>
                  <a:cubicBezTo>
                    <a:pt x="31" y="90"/>
                    <a:pt x="33" y="91"/>
                    <a:pt x="34" y="91"/>
                  </a:cubicBezTo>
                  <a:cubicBezTo>
                    <a:pt x="38" y="89"/>
                    <a:pt x="42" y="88"/>
                    <a:pt x="46" y="86"/>
                  </a:cubicBezTo>
                  <a:cubicBezTo>
                    <a:pt x="48" y="85"/>
                    <a:pt x="57" y="79"/>
                    <a:pt x="59" y="82"/>
                  </a:cubicBezTo>
                  <a:cubicBezTo>
                    <a:pt x="60" y="81"/>
                    <a:pt x="67" y="80"/>
                    <a:pt x="69" y="80"/>
                  </a:cubicBezTo>
                  <a:cubicBezTo>
                    <a:pt x="69" y="80"/>
                    <a:pt x="68" y="80"/>
                    <a:pt x="69" y="80"/>
                  </a:cubicBezTo>
                  <a:cubicBezTo>
                    <a:pt x="69" y="84"/>
                    <a:pt x="59" y="95"/>
                    <a:pt x="56" y="97"/>
                  </a:cubicBezTo>
                  <a:cubicBezTo>
                    <a:pt x="55" y="97"/>
                    <a:pt x="55" y="100"/>
                    <a:pt x="53" y="101"/>
                  </a:cubicBezTo>
                  <a:cubicBezTo>
                    <a:pt x="53" y="102"/>
                    <a:pt x="54" y="103"/>
                    <a:pt x="53" y="105"/>
                  </a:cubicBezTo>
                  <a:cubicBezTo>
                    <a:pt x="53" y="106"/>
                    <a:pt x="52" y="106"/>
                    <a:pt x="51" y="107"/>
                  </a:cubicBezTo>
                  <a:cubicBezTo>
                    <a:pt x="50" y="108"/>
                    <a:pt x="50" y="111"/>
                    <a:pt x="49" y="113"/>
                  </a:cubicBezTo>
                  <a:cubicBezTo>
                    <a:pt x="49" y="113"/>
                    <a:pt x="49" y="114"/>
                    <a:pt x="50" y="114"/>
                  </a:cubicBezTo>
                  <a:cubicBezTo>
                    <a:pt x="50" y="114"/>
                    <a:pt x="54" y="112"/>
                    <a:pt x="55" y="112"/>
                  </a:cubicBezTo>
                  <a:cubicBezTo>
                    <a:pt x="57" y="110"/>
                    <a:pt x="71" y="99"/>
                    <a:pt x="71" y="99"/>
                  </a:cubicBezTo>
                  <a:cubicBezTo>
                    <a:pt x="72" y="98"/>
                    <a:pt x="72" y="98"/>
                    <a:pt x="73" y="98"/>
                  </a:cubicBezTo>
                  <a:cubicBezTo>
                    <a:pt x="79" y="103"/>
                    <a:pt x="86" y="102"/>
                    <a:pt x="93" y="100"/>
                  </a:cubicBezTo>
                  <a:cubicBezTo>
                    <a:pt x="95" y="99"/>
                    <a:pt x="100" y="100"/>
                    <a:pt x="101" y="100"/>
                  </a:cubicBezTo>
                  <a:cubicBezTo>
                    <a:pt x="101" y="99"/>
                    <a:pt x="107" y="99"/>
                    <a:pt x="107" y="99"/>
                  </a:cubicBezTo>
                  <a:cubicBezTo>
                    <a:pt x="108" y="100"/>
                    <a:pt x="110" y="97"/>
                    <a:pt x="112" y="98"/>
                  </a:cubicBezTo>
                  <a:cubicBezTo>
                    <a:pt x="123" y="99"/>
                    <a:pt x="123" y="99"/>
                    <a:pt x="123" y="99"/>
                  </a:cubicBezTo>
                  <a:cubicBezTo>
                    <a:pt x="124" y="98"/>
                    <a:pt x="130" y="97"/>
                    <a:pt x="130" y="97"/>
                  </a:cubicBezTo>
                  <a:cubicBezTo>
                    <a:pt x="132" y="97"/>
                    <a:pt x="134" y="97"/>
                    <a:pt x="136" y="97"/>
                  </a:cubicBezTo>
                  <a:cubicBezTo>
                    <a:pt x="139" y="99"/>
                    <a:pt x="149" y="97"/>
                    <a:pt x="150" y="99"/>
                  </a:cubicBezTo>
                  <a:cubicBezTo>
                    <a:pt x="150" y="98"/>
                    <a:pt x="155" y="98"/>
                    <a:pt x="156" y="99"/>
                  </a:cubicBezTo>
                  <a:cubicBezTo>
                    <a:pt x="156" y="99"/>
                    <a:pt x="159" y="98"/>
                    <a:pt x="160" y="99"/>
                  </a:cubicBezTo>
                  <a:cubicBezTo>
                    <a:pt x="160" y="99"/>
                    <a:pt x="161" y="99"/>
                    <a:pt x="161" y="99"/>
                  </a:cubicBezTo>
                  <a:cubicBezTo>
                    <a:pt x="162" y="99"/>
                    <a:pt x="173" y="99"/>
                    <a:pt x="175" y="100"/>
                  </a:cubicBezTo>
                  <a:cubicBezTo>
                    <a:pt x="175" y="100"/>
                    <a:pt x="177" y="99"/>
                    <a:pt x="179" y="100"/>
                  </a:cubicBezTo>
                  <a:cubicBezTo>
                    <a:pt x="186" y="103"/>
                    <a:pt x="194" y="103"/>
                    <a:pt x="202" y="104"/>
                  </a:cubicBezTo>
                  <a:cubicBezTo>
                    <a:pt x="203" y="105"/>
                    <a:pt x="204" y="103"/>
                    <a:pt x="207" y="104"/>
                  </a:cubicBezTo>
                  <a:cubicBezTo>
                    <a:pt x="208" y="103"/>
                    <a:pt x="211" y="103"/>
                    <a:pt x="213" y="103"/>
                  </a:cubicBezTo>
                  <a:cubicBezTo>
                    <a:pt x="214" y="101"/>
                    <a:pt x="213" y="98"/>
                    <a:pt x="213" y="96"/>
                  </a:cubicBezTo>
                  <a:cubicBezTo>
                    <a:pt x="208" y="93"/>
                    <a:pt x="204" y="88"/>
                    <a:pt x="196" y="90"/>
                  </a:cubicBezTo>
                  <a:cubicBezTo>
                    <a:pt x="196" y="89"/>
                    <a:pt x="191" y="88"/>
                    <a:pt x="190" y="88"/>
                  </a:cubicBezTo>
                  <a:cubicBezTo>
                    <a:pt x="188" y="88"/>
                    <a:pt x="187" y="88"/>
                    <a:pt x="185" y="88"/>
                  </a:cubicBezTo>
                  <a:cubicBezTo>
                    <a:pt x="180" y="85"/>
                    <a:pt x="172" y="86"/>
                    <a:pt x="165" y="85"/>
                  </a:cubicBezTo>
                  <a:cubicBezTo>
                    <a:pt x="164" y="82"/>
                    <a:pt x="168" y="81"/>
                    <a:pt x="169" y="79"/>
                  </a:cubicBezTo>
                  <a:cubicBezTo>
                    <a:pt x="168" y="78"/>
                    <a:pt x="170" y="77"/>
                    <a:pt x="170" y="76"/>
                  </a:cubicBezTo>
                  <a:cubicBezTo>
                    <a:pt x="176" y="76"/>
                    <a:pt x="184" y="74"/>
                    <a:pt x="189" y="78"/>
                  </a:cubicBezTo>
                  <a:cubicBezTo>
                    <a:pt x="190" y="76"/>
                    <a:pt x="197" y="80"/>
                    <a:pt x="198" y="80"/>
                  </a:cubicBezTo>
                  <a:cubicBezTo>
                    <a:pt x="200" y="79"/>
                    <a:pt x="203" y="81"/>
                    <a:pt x="204" y="82"/>
                  </a:cubicBezTo>
                  <a:cubicBezTo>
                    <a:pt x="206" y="79"/>
                    <a:pt x="210" y="83"/>
                    <a:pt x="213" y="83"/>
                  </a:cubicBezTo>
                  <a:cubicBezTo>
                    <a:pt x="214" y="83"/>
                    <a:pt x="214" y="83"/>
                    <a:pt x="215" y="83"/>
                  </a:cubicBezTo>
                  <a:cubicBezTo>
                    <a:pt x="216" y="84"/>
                    <a:pt x="216" y="85"/>
                    <a:pt x="217" y="86"/>
                  </a:cubicBezTo>
                  <a:cubicBezTo>
                    <a:pt x="218" y="85"/>
                    <a:pt x="221" y="87"/>
                    <a:pt x="222" y="87"/>
                  </a:cubicBezTo>
                  <a:cubicBezTo>
                    <a:pt x="223" y="87"/>
                    <a:pt x="227" y="88"/>
                    <a:pt x="228" y="89"/>
                  </a:cubicBezTo>
                  <a:cubicBezTo>
                    <a:pt x="229" y="89"/>
                    <a:pt x="231" y="89"/>
                    <a:pt x="232" y="89"/>
                  </a:cubicBezTo>
                  <a:cubicBezTo>
                    <a:pt x="233" y="89"/>
                    <a:pt x="234" y="90"/>
                    <a:pt x="235" y="90"/>
                  </a:cubicBezTo>
                  <a:cubicBezTo>
                    <a:pt x="236" y="90"/>
                    <a:pt x="235" y="90"/>
                    <a:pt x="235" y="90"/>
                  </a:cubicBezTo>
                  <a:cubicBezTo>
                    <a:pt x="239" y="91"/>
                    <a:pt x="253" y="93"/>
                    <a:pt x="255" y="90"/>
                  </a:cubicBezTo>
                  <a:cubicBezTo>
                    <a:pt x="257" y="91"/>
                    <a:pt x="258" y="91"/>
                    <a:pt x="259" y="91"/>
                  </a:cubicBezTo>
                  <a:cubicBezTo>
                    <a:pt x="259" y="90"/>
                    <a:pt x="260" y="89"/>
                    <a:pt x="261" y="88"/>
                  </a:cubicBezTo>
                  <a:cubicBezTo>
                    <a:pt x="263" y="87"/>
                    <a:pt x="268" y="87"/>
                    <a:pt x="270" y="85"/>
                  </a:cubicBezTo>
                  <a:cubicBezTo>
                    <a:pt x="270" y="84"/>
                    <a:pt x="271" y="83"/>
                    <a:pt x="271" y="82"/>
                  </a:cubicBezTo>
                  <a:cubicBezTo>
                    <a:pt x="272" y="81"/>
                    <a:pt x="273" y="81"/>
                    <a:pt x="273" y="80"/>
                  </a:cubicBezTo>
                  <a:cubicBezTo>
                    <a:pt x="275" y="77"/>
                    <a:pt x="271" y="75"/>
                    <a:pt x="271" y="73"/>
                  </a:cubicBezTo>
                  <a:close/>
                  <a:moveTo>
                    <a:pt x="119" y="76"/>
                  </a:moveTo>
                  <a:cubicBezTo>
                    <a:pt x="119" y="76"/>
                    <a:pt x="119" y="76"/>
                    <a:pt x="119" y="77"/>
                  </a:cubicBezTo>
                  <a:cubicBezTo>
                    <a:pt x="118" y="78"/>
                    <a:pt x="117" y="79"/>
                    <a:pt x="115" y="80"/>
                  </a:cubicBezTo>
                  <a:cubicBezTo>
                    <a:pt x="115" y="81"/>
                    <a:pt x="115" y="82"/>
                    <a:pt x="115" y="83"/>
                  </a:cubicBezTo>
                  <a:cubicBezTo>
                    <a:pt x="114" y="84"/>
                    <a:pt x="112" y="84"/>
                    <a:pt x="111" y="85"/>
                  </a:cubicBezTo>
                  <a:cubicBezTo>
                    <a:pt x="110" y="85"/>
                    <a:pt x="110" y="85"/>
                    <a:pt x="109" y="85"/>
                  </a:cubicBezTo>
                  <a:cubicBezTo>
                    <a:pt x="109" y="85"/>
                    <a:pt x="93" y="87"/>
                    <a:pt x="91" y="88"/>
                  </a:cubicBezTo>
                  <a:cubicBezTo>
                    <a:pt x="89" y="89"/>
                    <a:pt x="87" y="88"/>
                    <a:pt x="87" y="88"/>
                  </a:cubicBezTo>
                  <a:cubicBezTo>
                    <a:pt x="85" y="89"/>
                    <a:pt x="83" y="89"/>
                    <a:pt x="81" y="90"/>
                  </a:cubicBezTo>
                  <a:cubicBezTo>
                    <a:pt x="80" y="90"/>
                    <a:pt x="80" y="90"/>
                    <a:pt x="79" y="89"/>
                  </a:cubicBezTo>
                  <a:cubicBezTo>
                    <a:pt x="79" y="88"/>
                    <a:pt x="84" y="82"/>
                    <a:pt x="85" y="80"/>
                  </a:cubicBezTo>
                  <a:cubicBezTo>
                    <a:pt x="90" y="81"/>
                    <a:pt x="95" y="78"/>
                    <a:pt x="98" y="76"/>
                  </a:cubicBezTo>
                  <a:cubicBezTo>
                    <a:pt x="98" y="76"/>
                    <a:pt x="101" y="77"/>
                    <a:pt x="101" y="77"/>
                  </a:cubicBezTo>
                  <a:cubicBezTo>
                    <a:pt x="101" y="76"/>
                    <a:pt x="105" y="75"/>
                    <a:pt x="105" y="75"/>
                  </a:cubicBezTo>
                  <a:cubicBezTo>
                    <a:pt x="108" y="74"/>
                    <a:pt x="113" y="76"/>
                    <a:pt x="114" y="74"/>
                  </a:cubicBezTo>
                  <a:cubicBezTo>
                    <a:pt x="115" y="74"/>
                    <a:pt x="115" y="74"/>
                    <a:pt x="115" y="75"/>
                  </a:cubicBezTo>
                  <a:cubicBezTo>
                    <a:pt x="117" y="74"/>
                    <a:pt x="118" y="75"/>
                    <a:pt x="119" y="75"/>
                  </a:cubicBezTo>
                  <a:cubicBezTo>
                    <a:pt x="119" y="76"/>
                    <a:pt x="119" y="76"/>
                    <a:pt x="119" y="76"/>
                  </a:cubicBezTo>
                  <a:close/>
                  <a:moveTo>
                    <a:pt x="125" y="60"/>
                  </a:moveTo>
                  <a:cubicBezTo>
                    <a:pt x="124" y="61"/>
                    <a:pt x="122" y="63"/>
                    <a:pt x="120" y="63"/>
                  </a:cubicBezTo>
                  <a:cubicBezTo>
                    <a:pt x="120" y="62"/>
                    <a:pt x="120" y="62"/>
                    <a:pt x="120" y="63"/>
                  </a:cubicBezTo>
                  <a:cubicBezTo>
                    <a:pt x="116" y="64"/>
                    <a:pt x="110" y="60"/>
                    <a:pt x="106" y="62"/>
                  </a:cubicBezTo>
                  <a:cubicBezTo>
                    <a:pt x="104" y="63"/>
                    <a:pt x="100" y="64"/>
                    <a:pt x="98" y="63"/>
                  </a:cubicBezTo>
                  <a:cubicBezTo>
                    <a:pt x="97" y="63"/>
                    <a:pt x="97" y="63"/>
                    <a:pt x="97" y="63"/>
                  </a:cubicBezTo>
                  <a:cubicBezTo>
                    <a:pt x="97" y="60"/>
                    <a:pt x="97" y="60"/>
                    <a:pt x="98" y="58"/>
                  </a:cubicBezTo>
                  <a:cubicBezTo>
                    <a:pt x="102" y="56"/>
                    <a:pt x="112" y="51"/>
                    <a:pt x="117" y="53"/>
                  </a:cubicBezTo>
                  <a:cubicBezTo>
                    <a:pt x="118" y="53"/>
                    <a:pt x="118" y="52"/>
                    <a:pt x="118" y="52"/>
                  </a:cubicBezTo>
                  <a:cubicBezTo>
                    <a:pt x="122" y="53"/>
                    <a:pt x="125" y="54"/>
                    <a:pt x="127" y="54"/>
                  </a:cubicBezTo>
                  <a:cubicBezTo>
                    <a:pt x="127" y="54"/>
                    <a:pt x="128" y="55"/>
                    <a:pt x="128" y="55"/>
                  </a:cubicBezTo>
                  <a:cubicBezTo>
                    <a:pt x="128" y="57"/>
                    <a:pt x="127" y="59"/>
                    <a:pt x="125" y="60"/>
                  </a:cubicBezTo>
                  <a:cubicBezTo>
                    <a:pt x="125" y="60"/>
                    <a:pt x="125" y="60"/>
                    <a:pt x="125" y="60"/>
                  </a:cubicBezTo>
                  <a:close/>
                  <a:moveTo>
                    <a:pt x="161" y="75"/>
                  </a:moveTo>
                  <a:cubicBezTo>
                    <a:pt x="159" y="77"/>
                    <a:pt x="158" y="79"/>
                    <a:pt x="157" y="81"/>
                  </a:cubicBezTo>
                  <a:cubicBezTo>
                    <a:pt x="157" y="82"/>
                    <a:pt x="157" y="82"/>
                    <a:pt x="158" y="83"/>
                  </a:cubicBezTo>
                  <a:cubicBezTo>
                    <a:pt x="157" y="86"/>
                    <a:pt x="152" y="85"/>
                    <a:pt x="150" y="84"/>
                  </a:cubicBezTo>
                  <a:cubicBezTo>
                    <a:pt x="149" y="84"/>
                    <a:pt x="148" y="85"/>
                    <a:pt x="147" y="85"/>
                  </a:cubicBezTo>
                  <a:cubicBezTo>
                    <a:pt x="147" y="85"/>
                    <a:pt x="129" y="85"/>
                    <a:pt x="126" y="83"/>
                  </a:cubicBezTo>
                  <a:cubicBezTo>
                    <a:pt x="126" y="81"/>
                    <a:pt x="129" y="79"/>
                    <a:pt x="131" y="78"/>
                  </a:cubicBezTo>
                  <a:cubicBezTo>
                    <a:pt x="132" y="77"/>
                    <a:pt x="131" y="76"/>
                    <a:pt x="132" y="76"/>
                  </a:cubicBezTo>
                  <a:cubicBezTo>
                    <a:pt x="134" y="74"/>
                    <a:pt x="149" y="73"/>
                    <a:pt x="152" y="73"/>
                  </a:cubicBezTo>
                  <a:cubicBezTo>
                    <a:pt x="152" y="73"/>
                    <a:pt x="152" y="73"/>
                    <a:pt x="152" y="73"/>
                  </a:cubicBezTo>
                  <a:cubicBezTo>
                    <a:pt x="156" y="73"/>
                    <a:pt x="158" y="73"/>
                    <a:pt x="161" y="74"/>
                  </a:cubicBezTo>
                  <a:cubicBezTo>
                    <a:pt x="161" y="74"/>
                    <a:pt x="161" y="75"/>
                    <a:pt x="161" y="75"/>
                  </a:cubicBezTo>
                  <a:close/>
                  <a:moveTo>
                    <a:pt x="168" y="56"/>
                  </a:moveTo>
                  <a:cubicBezTo>
                    <a:pt x="169" y="56"/>
                    <a:pt x="166" y="61"/>
                    <a:pt x="165" y="61"/>
                  </a:cubicBezTo>
                  <a:cubicBezTo>
                    <a:pt x="163" y="60"/>
                    <a:pt x="152" y="62"/>
                    <a:pt x="149" y="62"/>
                  </a:cubicBezTo>
                  <a:cubicBezTo>
                    <a:pt x="146" y="63"/>
                    <a:pt x="141" y="60"/>
                    <a:pt x="140" y="61"/>
                  </a:cubicBezTo>
                  <a:cubicBezTo>
                    <a:pt x="139" y="61"/>
                    <a:pt x="139" y="61"/>
                    <a:pt x="138" y="61"/>
                  </a:cubicBezTo>
                  <a:cubicBezTo>
                    <a:pt x="138" y="60"/>
                    <a:pt x="138" y="60"/>
                    <a:pt x="138" y="59"/>
                  </a:cubicBezTo>
                  <a:cubicBezTo>
                    <a:pt x="140" y="57"/>
                    <a:pt x="144" y="56"/>
                    <a:pt x="145" y="53"/>
                  </a:cubicBezTo>
                  <a:cubicBezTo>
                    <a:pt x="150" y="50"/>
                    <a:pt x="162" y="55"/>
                    <a:pt x="167" y="51"/>
                  </a:cubicBezTo>
                  <a:cubicBezTo>
                    <a:pt x="168" y="51"/>
                    <a:pt x="168" y="51"/>
                    <a:pt x="170" y="51"/>
                  </a:cubicBezTo>
                  <a:cubicBezTo>
                    <a:pt x="170" y="52"/>
                    <a:pt x="171" y="52"/>
                    <a:pt x="171" y="52"/>
                  </a:cubicBezTo>
                  <a:cubicBezTo>
                    <a:pt x="171" y="55"/>
                    <a:pt x="170" y="55"/>
                    <a:pt x="16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Freeform 63">
              <a:extLst>
                <a:ext uri="{FF2B5EF4-FFF2-40B4-BE49-F238E27FC236}">
                  <a16:creationId xmlns:a16="http://schemas.microsoft.com/office/drawing/2014/main" id="{75FEB67D-40C3-46B7-9133-DE15060CDBBA}"/>
                </a:ext>
              </a:extLst>
            </p:cNvPr>
            <p:cNvSpPr>
              <a:spLocks noEditPoints="1"/>
            </p:cNvSpPr>
            <p:nvPr/>
          </p:nvSpPr>
          <p:spPr bwMode="auto">
            <a:xfrm>
              <a:off x="7265988" y="3328988"/>
              <a:ext cx="442913" cy="346075"/>
            </a:xfrm>
            <a:custGeom>
              <a:avLst/>
              <a:gdLst>
                <a:gd name="T0" fmla="*/ 142 w 146"/>
                <a:gd name="T1" fmla="*/ 77 h 113"/>
                <a:gd name="T2" fmla="*/ 130 w 146"/>
                <a:gd name="T3" fmla="*/ 78 h 113"/>
                <a:gd name="T4" fmla="*/ 120 w 146"/>
                <a:gd name="T5" fmla="*/ 74 h 113"/>
                <a:gd name="T6" fmla="*/ 108 w 146"/>
                <a:gd name="T7" fmla="*/ 55 h 113"/>
                <a:gd name="T8" fmla="*/ 107 w 146"/>
                <a:gd name="T9" fmla="*/ 38 h 113"/>
                <a:gd name="T10" fmla="*/ 108 w 146"/>
                <a:gd name="T11" fmla="*/ 23 h 113"/>
                <a:gd name="T12" fmla="*/ 113 w 146"/>
                <a:gd name="T13" fmla="*/ 8 h 113"/>
                <a:gd name="T14" fmla="*/ 79 w 146"/>
                <a:gd name="T15" fmla="*/ 2 h 113"/>
                <a:gd name="T16" fmla="*/ 62 w 146"/>
                <a:gd name="T17" fmla="*/ 2 h 113"/>
                <a:gd name="T18" fmla="*/ 41 w 146"/>
                <a:gd name="T19" fmla="*/ 4 h 113"/>
                <a:gd name="T20" fmla="*/ 23 w 146"/>
                <a:gd name="T21" fmla="*/ 7 h 113"/>
                <a:gd name="T22" fmla="*/ 9 w 146"/>
                <a:gd name="T23" fmla="*/ 21 h 113"/>
                <a:gd name="T24" fmla="*/ 12 w 146"/>
                <a:gd name="T25" fmla="*/ 41 h 113"/>
                <a:gd name="T26" fmla="*/ 9 w 146"/>
                <a:gd name="T27" fmla="*/ 68 h 113"/>
                <a:gd name="T28" fmla="*/ 11 w 146"/>
                <a:gd name="T29" fmla="*/ 81 h 113"/>
                <a:gd name="T30" fmla="*/ 20 w 146"/>
                <a:gd name="T31" fmla="*/ 87 h 113"/>
                <a:gd name="T32" fmla="*/ 30 w 146"/>
                <a:gd name="T33" fmla="*/ 87 h 113"/>
                <a:gd name="T34" fmla="*/ 33 w 146"/>
                <a:gd name="T35" fmla="*/ 87 h 113"/>
                <a:gd name="T36" fmla="*/ 43 w 146"/>
                <a:gd name="T37" fmla="*/ 86 h 113"/>
                <a:gd name="T38" fmla="*/ 57 w 146"/>
                <a:gd name="T39" fmla="*/ 85 h 113"/>
                <a:gd name="T40" fmla="*/ 63 w 146"/>
                <a:gd name="T41" fmla="*/ 85 h 113"/>
                <a:gd name="T42" fmla="*/ 71 w 146"/>
                <a:gd name="T43" fmla="*/ 85 h 113"/>
                <a:gd name="T44" fmla="*/ 76 w 146"/>
                <a:gd name="T45" fmla="*/ 84 h 113"/>
                <a:gd name="T46" fmla="*/ 101 w 146"/>
                <a:gd name="T47" fmla="*/ 87 h 113"/>
                <a:gd name="T48" fmla="*/ 107 w 146"/>
                <a:gd name="T49" fmla="*/ 97 h 113"/>
                <a:gd name="T50" fmla="*/ 118 w 146"/>
                <a:gd name="T51" fmla="*/ 112 h 113"/>
                <a:gd name="T52" fmla="*/ 145 w 146"/>
                <a:gd name="T53" fmla="*/ 88 h 113"/>
                <a:gd name="T54" fmla="*/ 48 w 146"/>
                <a:gd name="T55" fmla="*/ 71 h 113"/>
                <a:gd name="T56" fmla="*/ 35 w 146"/>
                <a:gd name="T57" fmla="*/ 73 h 113"/>
                <a:gd name="T58" fmla="*/ 17 w 146"/>
                <a:gd name="T59" fmla="*/ 77 h 113"/>
                <a:gd name="T60" fmla="*/ 46 w 146"/>
                <a:gd name="T61" fmla="*/ 62 h 113"/>
                <a:gd name="T62" fmla="*/ 69 w 146"/>
                <a:gd name="T63" fmla="*/ 61 h 113"/>
                <a:gd name="T64" fmla="*/ 95 w 146"/>
                <a:gd name="T65" fmla="*/ 61 h 113"/>
                <a:gd name="T66" fmla="*/ 57 w 146"/>
                <a:gd name="T67" fmla="*/ 46 h 113"/>
                <a:gd name="T68" fmla="*/ 42 w 146"/>
                <a:gd name="T69" fmla="*/ 48 h 113"/>
                <a:gd name="T70" fmla="*/ 26 w 146"/>
                <a:gd name="T71" fmla="*/ 44 h 113"/>
                <a:gd name="T72" fmla="*/ 43 w 146"/>
                <a:gd name="T73" fmla="*/ 39 h 113"/>
                <a:gd name="T74" fmla="*/ 54 w 146"/>
                <a:gd name="T75" fmla="*/ 39 h 113"/>
                <a:gd name="T76" fmla="*/ 84 w 146"/>
                <a:gd name="T77" fmla="*/ 39 h 113"/>
                <a:gd name="T78" fmla="*/ 92 w 146"/>
                <a:gd name="T79" fmla="*/ 48 h 113"/>
                <a:gd name="T80" fmla="*/ 66 w 146"/>
                <a:gd name="T81" fmla="*/ 25 h 113"/>
                <a:gd name="T82" fmla="*/ 54 w 146"/>
                <a:gd name="T83" fmla="*/ 25 h 113"/>
                <a:gd name="T84" fmla="*/ 30 w 146"/>
                <a:gd name="T85" fmla="*/ 29 h 113"/>
                <a:gd name="T86" fmla="*/ 31 w 146"/>
                <a:gd name="T87" fmla="*/ 21 h 113"/>
                <a:gd name="T88" fmla="*/ 46 w 146"/>
                <a:gd name="T89" fmla="*/ 18 h 113"/>
                <a:gd name="T90" fmla="*/ 67 w 146"/>
                <a:gd name="T91" fmla="*/ 18 h 113"/>
                <a:gd name="T92" fmla="*/ 80 w 146"/>
                <a:gd name="T93" fmla="*/ 16 h 113"/>
                <a:gd name="T94" fmla="*/ 95 w 146"/>
                <a:gd name="T95" fmla="*/ 18 h 113"/>
                <a:gd name="T96" fmla="*/ 97 w 146"/>
                <a:gd name="T97" fmla="*/ 2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13">
                  <a:moveTo>
                    <a:pt x="145" y="88"/>
                  </a:moveTo>
                  <a:cubicBezTo>
                    <a:pt x="143" y="84"/>
                    <a:pt x="140" y="83"/>
                    <a:pt x="142" y="78"/>
                  </a:cubicBezTo>
                  <a:cubicBezTo>
                    <a:pt x="142" y="77"/>
                    <a:pt x="142" y="78"/>
                    <a:pt x="142" y="77"/>
                  </a:cubicBezTo>
                  <a:cubicBezTo>
                    <a:pt x="139" y="77"/>
                    <a:pt x="138" y="80"/>
                    <a:pt x="137" y="81"/>
                  </a:cubicBezTo>
                  <a:cubicBezTo>
                    <a:pt x="135" y="81"/>
                    <a:pt x="135" y="81"/>
                    <a:pt x="135" y="81"/>
                  </a:cubicBezTo>
                  <a:cubicBezTo>
                    <a:pt x="133" y="81"/>
                    <a:pt x="132" y="79"/>
                    <a:pt x="130" y="78"/>
                  </a:cubicBezTo>
                  <a:cubicBezTo>
                    <a:pt x="128" y="76"/>
                    <a:pt x="126" y="77"/>
                    <a:pt x="123" y="75"/>
                  </a:cubicBezTo>
                  <a:cubicBezTo>
                    <a:pt x="123" y="75"/>
                    <a:pt x="122" y="75"/>
                    <a:pt x="122" y="76"/>
                  </a:cubicBezTo>
                  <a:cubicBezTo>
                    <a:pt x="122" y="76"/>
                    <a:pt x="120" y="74"/>
                    <a:pt x="120" y="74"/>
                  </a:cubicBezTo>
                  <a:cubicBezTo>
                    <a:pt x="118" y="74"/>
                    <a:pt x="115" y="75"/>
                    <a:pt x="114" y="75"/>
                  </a:cubicBezTo>
                  <a:cubicBezTo>
                    <a:pt x="112" y="74"/>
                    <a:pt x="111" y="72"/>
                    <a:pt x="108" y="71"/>
                  </a:cubicBezTo>
                  <a:cubicBezTo>
                    <a:pt x="106" y="68"/>
                    <a:pt x="107" y="59"/>
                    <a:pt x="108" y="55"/>
                  </a:cubicBezTo>
                  <a:cubicBezTo>
                    <a:pt x="107" y="53"/>
                    <a:pt x="107" y="50"/>
                    <a:pt x="107" y="48"/>
                  </a:cubicBezTo>
                  <a:cubicBezTo>
                    <a:pt x="107" y="47"/>
                    <a:pt x="107" y="47"/>
                    <a:pt x="107" y="46"/>
                  </a:cubicBezTo>
                  <a:cubicBezTo>
                    <a:pt x="108" y="45"/>
                    <a:pt x="108" y="39"/>
                    <a:pt x="107" y="38"/>
                  </a:cubicBezTo>
                  <a:cubicBezTo>
                    <a:pt x="108" y="37"/>
                    <a:pt x="108" y="37"/>
                    <a:pt x="109" y="36"/>
                  </a:cubicBezTo>
                  <a:cubicBezTo>
                    <a:pt x="109" y="34"/>
                    <a:pt x="108" y="33"/>
                    <a:pt x="108" y="32"/>
                  </a:cubicBezTo>
                  <a:cubicBezTo>
                    <a:pt x="109" y="31"/>
                    <a:pt x="107" y="24"/>
                    <a:pt x="108" y="23"/>
                  </a:cubicBezTo>
                  <a:cubicBezTo>
                    <a:pt x="108" y="22"/>
                    <a:pt x="110" y="21"/>
                    <a:pt x="110" y="21"/>
                  </a:cubicBezTo>
                  <a:cubicBezTo>
                    <a:pt x="110" y="21"/>
                    <a:pt x="111" y="18"/>
                    <a:pt x="112" y="18"/>
                  </a:cubicBezTo>
                  <a:cubicBezTo>
                    <a:pt x="115" y="15"/>
                    <a:pt x="114" y="11"/>
                    <a:pt x="113" y="8"/>
                  </a:cubicBezTo>
                  <a:cubicBezTo>
                    <a:pt x="112" y="7"/>
                    <a:pt x="111" y="6"/>
                    <a:pt x="110" y="5"/>
                  </a:cubicBezTo>
                  <a:cubicBezTo>
                    <a:pt x="107" y="4"/>
                    <a:pt x="102" y="3"/>
                    <a:pt x="97" y="2"/>
                  </a:cubicBezTo>
                  <a:cubicBezTo>
                    <a:pt x="91" y="0"/>
                    <a:pt x="83" y="5"/>
                    <a:pt x="79" y="2"/>
                  </a:cubicBezTo>
                  <a:cubicBezTo>
                    <a:pt x="77" y="3"/>
                    <a:pt x="74" y="2"/>
                    <a:pt x="74" y="1"/>
                  </a:cubicBezTo>
                  <a:cubicBezTo>
                    <a:pt x="73" y="2"/>
                    <a:pt x="69" y="2"/>
                    <a:pt x="68" y="1"/>
                  </a:cubicBezTo>
                  <a:cubicBezTo>
                    <a:pt x="67" y="3"/>
                    <a:pt x="64" y="1"/>
                    <a:pt x="62" y="2"/>
                  </a:cubicBezTo>
                  <a:cubicBezTo>
                    <a:pt x="60" y="2"/>
                    <a:pt x="58" y="3"/>
                    <a:pt x="56" y="4"/>
                  </a:cubicBezTo>
                  <a:cubicBezTo>
                    <a:pt x="56" y="3"/>
                    <a:pt x="53" y="3"/>
                    <a:pt x="52" y="3"/>
                  </a:cubicBezTo>
                  <a:cubicBezTo>
                    <a:pt x="49" y="5"/>
                    <a:pt x="46" y="3"/>
                    <a:pt x="41" y="4"/>
                  </a:cubicBezTo>
                  <a:cubicBezTo>
                    <a:pt x="41" y="4"/>
                    <a:pt x="38" y="5"/>
                    <a:pt x="36" y="5"/>
                  </a:cubicBezTo>
                  <a:cubicBezTo>
                    <a:pt x="36" y="5"/>
                    <a:pt x="36" y="4"/>
                    <a:pt x="36" y="4"/>
                  </a:cubicBezTo>
                  <a:cubicBezTo>
                    <a:pt x="35" y="6"/>
                    <a:pt x="25" y="6"/>
                    <a:pt x="23" y="7"/>
                  </a:cubicBezTo>
                  <a:cubicBezTo>
                    <a:pt x="17" y="7"/>
                    <a:pt x="10" y="4"/>
                    <a:pt x="7" y="6"/>
                  </a:cubicBezTo>
                  <a:cubicBezTo>
                    <a:pt x="0" y="11"/>
                    <a:pt x="6" y="13"/>
                    <a:pt x="9" y="19"/>
                  </a:cubicBezTo>
                  <a:cubicBezTo>
                    <a:pt x="10" y="20"/>
                    <a:pt x="9" y="21"/>
                    <a:pt x="9" y="21"/>
                  </a:cubicBezTo>
                  <a:cubicBezTo>
                    <a:pt x="10" y="22"/>
                    <a:pt x="11" y="23"/>
                    <a:pt x="11" y="24"/>
                  </a:cubicBezTo>
                  <a:cubicBezTo>
                    <a:pt x="11" y="24"/>
                    <a:pt x="14" y="31"/>
                    <a:pt x="13" y="32"/>
                  </a:cubicBezTo>
                  <a:cubicBezTo>
                    <a:pt x="11" y="35"/>
                    <a:pt x="12" y="36"/>
                    <a:pt x="12" y="41"/>
                  </a:cubicBezTo>
                  <a:cubicBezTo>
                    <a:pt x="12" y="44"/>
                    <a:pt x="12" y="44"/>
                    <a:pt x="12" y="44"/>
                  </a:cubicBezTo>
                  <a:cubicBezTo>
                    <a:pt x="11" y="46"/>
                    <a:pt x="9" y="56"/>
                    <a:pt x="9" y="56"/>
                  </a:cubicBezTo>
                  <a:cubicBezTo>
                    <a:pt x="10" y="60"/>
                    <a:pt x="10" y="67"/>
                    <a:pt x="9" y="68"/>
                  </a:cubicBezTo>
                  <a:cubicBezTo>
                    <a:pt x="9" y="71"/>
                    <a:pt x="10" y="75"/>
                    <a:pt x="10" y="76"/>
                  </a:cubicBezTo>
                  <a:cubicBezTo>
                    <a:pt x="9" y="77"/>
                    <a:pt x="9" y="79"/>
                    <a:pt x="9" y="81"/>
                  </a:cubicBezTo>
                  <a:cubicBezTo>
                    <a:pt x="10" y="81"/>
                    <a:pt x="11" y="81"/>
                    <a:pt x="11" y="81"/>
                  </a:cubicBezTo>
                  <a:cubicBezTo>
                    <a:pt x="13" y="82"/>
                    <a:pt x="13" y="84"/>
                    <a:pt x="15" y="85"/>
                  </a:cubicBezTo>
                  <a:cubicBezTo>
                    <a:pt x="16" y="87"/>
                    <a:pt x="19" y="86"/>
                    <a:pt x="20" y="87"/>
                  </a:cubicBezTo>
                  <a:cubicBezTo>
                    <a:pt x="20" y="87"/>
                    <a:pt x="20" y="87"/>
                    <a:pt x="20" y="87"/>
                  </a:cubicBezTo>
                  <a:cubicBezTo>
                    <a:pt x="21" y="87"/>
                    <a:pt x="20" y="87"/>
                    <a:pt x="21" y="87"/>
                  </a:cubicBezTo>
                  <a:cubicBezTo>
                    <a:pt x="24" y="87"/>
                    <a:pt x="25" y="87"/>
                    <a:pt x="27" y="86"/>
                  </a:cubicBezTo>
                  <a:cubicBezTo>
                    <a:pt x="28" y="86"/>
                    <a:pt x="29" y="86"/>
                    <a:pt x="30" y="87"/>
                  </a:cubicBezTo>
                  <a:cubicBezTo>
                    <a:pt x="30" y="86"/>
                    <a:pt x="30" y="86"/>
                    <a:pt x="31" y="86"/>
                  </a:cubicBezTo>
                  <a:cubicBezTo>
                    <a:pt x="32" y="86"/>
                    <a:pt x="32" y="86"/>
                    <a:pt x="32" y="86"/>
                  </a:cubicBezTo>
                  <a:cubicBezTo>
                    <a:pt x="32" y="86"/>
                    <a:pt x="33" y="87"/>
                    <a:pt x="33" y="87"/>
                  </a:cubicBezTo>
                  <a:cubicBezTo>
                    <a:pt x="33" y="87"/>
                    <a:pt x="33" y="87"/>
                    <a:pt x="33" y="87"/>
                  </a:cubicBezTo>
                  <a:cubicBezTo>
                    <a:pt x="36" y="87"/>
                    <a:pt x="40" y="85"/>
                    <a:pt x="43" y="85"/>
                  </a:cubicBezTo>
                  <a:cubicBezTo>
                    <a:pt x="43" y="86"/>
                    <a:pt x="43" y="86"/>
                    <a:pt x="43" y="86"/>
                  </a:cubicBezTo>
                  <a:cubicBezTo>
                    <a:pt x="44" y="85"/>
                    <a:pt x="46" y="84"/>
                    <a:pt x="46" y="84"/>
                  </a:cubicBezTo>
                  <a:cubicBezTo>
                    <a:pt x="46" y="84"/>
                    <a:pt x="49" y="85"/>
                    <a:pt x="50" y="86"/>
                  </a:cubicBezTo>
                  <a:cubicBezTo>
                    <a:pt x="52" y="85"/>
                    <a:pt x="55" y="85"/>
                    <a:pt x="57" y="85"/>
                  </a:cubicBezTo>
                  <a:cubicBezTo>
                    <a:pt x="57" y="85"/>
                    <a:pt x="57" y="86"/>
                    <a:pt x="58" y="86"/>
                  </a:cubicBezTo>
                  <a:cubicBezTo>
                    <a:pt x="59" y="86"/>
                    <a:pt x="61" y="85"/>
                    <a:pt x="62" y="85"/>
                  </a:cubicBezTo>
                  <a:cubicBezTo>
                    <a:pt x="63" y="84"/>
                    <a:pt x="62" y="85"/>
                    <a:pt x="63" y="85"/>
                  </a:cubicBezTo>
                  <a:cubicBezTo>
                    <a:pt x="63" y="85"/>
                    <a:pt x="63" y="85"/>
                    <a:pt x="63" y="85"/>
                  </a:cubicBezTo>
                  <a:cubicBezTo>
                    <a:pt x="65" y="85"/>
                    <a:pt x="69" y="84"/>
                    <a:pt x="70" y="85"/>
                  </a:cubicBezTo>
                  <a:cubicBezTo>
                    <a:pt x="71" y="85"/>
                    <a:pt x="71" y="85"/>
                    <a:pt x="71" y="85"/>
                  </a:cubicBezTo>
                  <a:cubicBezTo>
                    <a:pt x="72" y="85"/>
                    <a:pt x="72" y="84"/>
                    <a:pt x="72" y="84"/>
                  </a:cubicBezTo>
                  <a:cubicBezTo>
                    <a:pt x="72" y="85"/>
                    <a:pt x="72" y="85"/>
                    <a:pt x="72" y="85"/>
                  </a:cubicBezTo>
                  <a:cubicBezTo>
                    <a:pt x="74" y="85"/>
                    <a:pt x="75" y="83"/>
                    <a:pt x="76" y="84"/>
                  </a:cubicBezTo>
                  <a:cubicBezTo>
                    <a:pt x="77" y="85"/>
                    <a:pt x="82" y="84"/>
                    <a:pt x="83" y="84"/>
                  </a:cubicBezTo>
                  <a:cubicBezTo>
                    <a:pt x="89" y="87"/>
                    <a:pt x="97" y="86"/>
                    <a:pt x="99" y="88"/>
                  </a:cubicBezTo>
                  <a:cubicBezTo>
                    <a:pt x="99" y="87"/>
                    <a:pt x="100" y="87"/>
                    <a:pt x="101" y="87"/>
                  </a:cubicBezTo>
                  <a:cubicBezTo>
                    <a:pt x="102" y="88"/>
                    <a:pt x="104" y="91"/>
                    <a:pt x="105" y="91"/>
                  </a:cubicBezTo>
                  <a:cubicBezTo>
                    <a:pt x="105" y="94"/>
                    <a:pt x="105" y="95"/>
                    <a:pt x="106" y="97"/>
                  </a:cubicBezTo>
                  <a:cubicBezTo>
                    <a:pt x="106" y="97"/>
                    <a:pt x="106" y="97"/>
                    <a:pt x="107" y="97"/>
                  </a:cubicBezTo>
                  <a:cubicBezTo>
                    <a:pt x="106" y="99"/>
                    <a:pt x="112" y="108"/>
                    <a:pt x="113" y="110"/>
                  </a:cubicBezTo>
                  <a:cubicBezTo>
                    <a:pt x="114" y="110"/>
                    <a:pt x="116" y="110"/>
                    <a:pt x="117" y="111"/>
                  </a:cubicBezTo>
                  <a:cubicBezTo>
                    <a:pt x="117" y="111"/>
                    <a:pt x="118" y="112"/>
                    <a:pt x="118" y="112"/>
                  </a:cubicBezTo>
                  <a:cubicBezTo>
                    <a:pt x="119" y="112"/>
                    <a:pt x="123" y="113"/>
                    <a:pt x="125" y="112"/>
                  </a:cubicBezTo>
                  <a:cubicBezTo>
                    <a:pt x="130" y="109"/>
                    <a:pt x="145" y="99"/>
                    <a:pt x="146" y="91"/>
                  </a:cubicBezTo>
                  <a:cubicBezTo>
                    <a:pt x="145" y="90"/>
                    <a:pt x="146" y="89"/>
                    <a:pt x="145" y="88"/>
                  </a:cubicBezTo>
                  <a:close/>
                  <a:moveTo>
                    <a:pt x="97" y="69"/>
                  </a:moveTo>
                  <a:cubicBezTo>
                    <a:pt x="96" y="72"/>
                    <a:pt x="88" y="72"/>
                    <a:pt x="85" y="71"/>
                  </a:cubicBezTo>
                  <a:cubicBezTo>
                    <a:pt x="78" y="70"/>
                    <a:pt x="53" y="69"/>
                    <a:pt x="48" y="71"/>
                  </a:cubicBezTo>
                  <a:cubicBezTo>
                    <a:pt x="37" y="71"/>
                    <a:pt x="37" y="71"/>
                    <a:pt x="37" y="71"/>
                  </a:cubicBezTo>
                  <a:cubicBezTo>
                    <a:pt x="37" y="72"/>
                    <a:pt x="37" y="72"/>
                    <a:pt x="37" y="72"/>
                  </a:cubicBezTo>
                  <a:cubicBezTo>
                    <a:pt x="36" y="73"/>
                    <a:pt x="35" y="71"/>
                    <a:pt x="35" y="73"/>
                  </a:cubicBezTo>
                  <a:cubicBezTo>
                    <a:pt x="34" y="73"/>
                    <a:pt x="34" y="72"/>
                    <a:pt x="33" y="72"/>
                  </a:cubicBezTo>
                  <a:cubicBezTo>
                    <a:pt x="33" y="72"/>
                    <a:pt x="19" y="78"/>
                    <a:pt x="18" y="78"/>
                  </a:cubicBezTo>
                  <a:cubicBezTo>
                    <a:pt x="18" y="78"/>
                    <a:pt x="17" y="77"/>
                    <a:pt x="17" y="77"/>
                  </a:cubicBezTo>
                  <a:cubicBezTo>
                    <a:pt x="17" y="64"/>
                    <a:pt x="29" y="66"/>
                    <a:pt x="38" y="61"/>
                  </a:cubicBezTo>
                  <a:cubicBezTo>
                    <a:pt x="40" y="62"/>
                    <a:pt x="41" y="62"/>
                    <a:pt x="43" y="62"/>
                  </a:cubicBezTo>
                  <a:cubicBezTo>
                    <a:pt x="43" y="61"/>
                    <a:pt x="46" y="62"/>
                    <a:pt x="46" y="62"/>
                  </a:cubicBezTo>
                  <a:cubicBezTo>
                    <a:pt x="46" y="61"/>
                    <a:pt x="53" y="60"/>
                    <a:pt x="53" y="60"/>
                  </a:cubicBezTo>
                  <a:cubicBezTo>
                    <a:pt x="57" y="58"/>
                    <a:pt x="61" y="62"/>
                    <a:pt x="65" y="60"/>
                  </a:cubicBezTo>
                  <a:cubicBezTo>
                    <a:pt x="65" y="60"/>
                    <a:pt x="68" y="60"/>
                    <a:pt x="69" y="61"/>
                  </a:cubicBezTo>
                  <a:cubicBezTo>
                    <a:pt x="70" y="59"/>
                    <a:pt x="79" y="62"/>
                    <a:pt x="80" y="60"/>
                  </a:cubicBezTo>
                  <a:cubicBezTo>
                    <a:pt x="81" y="60"/>
                    <a:pt x="89" y="60"/>
                    <a:pt x="90" y="60"/>
                  </a:cubicBezTo>
                  <a:cubicBezTo>
                    <a:pt x="91" y="60"/>
                    <a:pt x="93" y="61"/>
                    <a:pt x="95" y="61"/>
                  </a:cubicBezTo>
                  <a:cubicBezTo>
                    <a:pt x="94" y="62"/>
                    <a:pt x="98" y="66"/>
                    <a:pt x="97" y="69"/>
                  </a:cubicBezTo>
                  <a:close/>
                  <a:moveTo>
                    <a:pt x="92" y="48"/>
                  </a:moveTo>
                  <a:cubicBezTo>
                    <a:pt x="84" y="44"/>
                    <a:pt x="59" y="48"/>
                    <a:pt x="57" y="46"/>
                  </a:cubicBezTo>
                  <a:cubicBezTo>
                    <a:pt x="54" y="47"/>
                    <a:pt x="51" y="47"/>
                    <a:pt x="48" y="48"/>
                  </a:cubicBezTo>
                  <a:cubicBezTo>
                    <a:pt x="49" y="47"/>
                    <a:pt x="43" y="49"/>
                    <a:pt x="42" y="48"/>
                  </a:cubicBezTo>
                  <a:cubicBezTo>
                    <a:pt x="42" y="48"/>
                    <a:pt x="42" y="48"/>
                    <a:pt x="42" y="48"/>
                  </a:cubicBezTo>
                  <a:cubicBezTo>
                    <a:pt x="39" y="50"/>
                    <a:pt x="27" y="53"/>
                    <a:pt x="23" y="51"/>
                  </a:cubicBezTo>
                  <a:cubicBezTo>
                    <a:pt x="23" y="50"/>
                    <a:pt x="23" y="48"/>
                    <a:pt x="23" y="47"/>
                  </a:cubicBezTo>
                  <a:cubicBezTo>
                    <a:pt x="24" y="46"/>
                    <a:pt x="25" y="45"/>
                    <a:pt x="26" y="44"/>
                  </a:cubicBezTo>
                  <a:cubicBezTo>
                    <a:pt x="27" y="44"/>
                    <a:pt x="28" y="44"/>
                    <a:pt x="30" y="44"/>
                  </a:cubicBezTo>
                  <a:cubicBezTo>
                    <a:pt x="31" y="42"/>
                    <a:pt x="33" y="42"/>
                    <a:pt x="35" y="42"/>
                  </a:cubicBezTo>
                  <a:cubicBezTo>
                    <a:pt x="37" y="41"/>
                    <a:pt x="40" y="40"/>
                    <a:pt x="43" y="39"/>
                  </a:cubicBezTo>
                  <a:cubicBezTo>
                    <a:pt x="44" y="39"/>
                    <a:pt x="45" y="39"/>
                    <a:pt x="46" y="40"/>
                  </a:cubicBezTo>
                  <a:cubicBezTo>
                    <a:pt x="48" y="39"/>
                    <a:pt x="51" y="39"/>
                    <a:pt x="52" y="38"/>
                  </a:cubicBezTo>
                  <a:cubicBezTo>
                    <a:pt x="52" y="38"/>
                    <a:pt x="54" y="39"/>
                    <a:pt x="54" y="39"/>
                  </a:cubicBezTo>
                  <a:cubicBezTo>
                    <a:pt x="55" y="39"/>
                    <a:pt x="64" y="38"/>
                    <a:pt x="64" y="37"/>
                  </a:cubicBezTo>
                  <a:cubicBezTo>
                    <a:pt x="67" y="37"/>
                    <a:pt x="77" y="38"/>
                    <a:pt x="78" y="39"/>
                  </a:cubicBezTo>
                  <a:cubicBezTo>
                    <a:pt x="79" y="38"/>
                    <a:pt x="84" y="39"/>
                    <a:pt x="84" y="39"/>
                  </a:cubicBezTo>
                  <a:cubicBezTo>
                    <a:pt x="85" y="39"/>
                    <a:pt x="95" y="39"/>
                    <a:pt x="96" y="40"/>
                  </a:cubicBezTo>
                  <a:cubicBezTo>
                    <a:pt x="98" y="41"/>
                    <a:pt x="96" y="45"/>
                    <a:pt x="97" y="46"/>
                  </a:cubicBezTo>
                  <a:cubicBezTo>
                    <a:pt x="97" y="46"/>
                    <a:pt x="93" y="49"/>
                    <a:pt x="92" y="48"/>
                  </a:cubicBezTo>
                  <a:close/>
                  <a:moveTo>
                    <a:pt x="97" y="25"/>
                  </a:moveTo>
                  <a:cubicBezTo>
                    <a:pt x="91" y="29"/>
                    <a:pt x="82" y="22"/>
                    <a:pt x="78" y="24"/>
                  </a:cubicBezTo>
                  <a:cubicBezTo>
                    <a:pt x="75" y="25"/>
                    <a:pt x="70" y="24"/>
                    <a:pt x="66" y="25"/>
                  </a:cubicBezTo>
                  <a:cubicBezTo>
                    <a:pt x="65" y="25"/>
                    <a:pt x="64" y="25"/>
                    <a:pt x="63" y="25"/>
                  </a:cubicBezTo>
                  <a:cubicBezTo>
                    <a:pt x="62" y="25"/>
                    <a:pt x="57" y="26"/>
                    <a:pt x="56" y="26"/>
                  </a:cubicBezTo>
                  <a:cubicBezTo>
                    <a:pt x="55" y="26"/>
                    <a:pt x="55" y="25"/>
                    <a:pt x="54" y="25"/>
                  </a:cubicBezTo>
                  <a:cubicBezTo>
                    <a:pt x="50" y="26"/>
                    <a:pt x="48" y="27"/>
                    <a:pt x="42" y="27"/>
                  </a:cubicBezTo>
                  <a:cubicBezTo>
                    <a:pt x="41" y="27"/>
                    <a:pt x="41" y="28"/>
                    <a:pt x="40" y="28"/>
                  </a:cubicBezTo>
                  <a:cubicBezTo>
                    <a:pt x="30" y="29"/>
                    <a:pt x="30" y="29"/>
                    <a:pt x="30" y="29"/>
                  </a:cubicBezTo>
                  <a:cubicBezTo>
                    <a:pt x="28" y="29"/>
                    <a:pt x="26" y="26"/>
                    <a:pt x="25" y="26"/>
                  </a:cubicBezTo>
                  <a:cubicBezTo>
                    <a:pt x="25" y="24"/>
                    <a:pt x="26" y="25"/>
                    <a:pt x="27" y="24"/>
                  </a:cubicBezTo>
                  <a:cubicBezTo>
                    <a:pt x="29" y="23"/>
                    <a:pt x="29" y="22"/>
                    <a:pt x="31" y="21"/>
                  </a:cubicBezTo>
                  <a:cubicBezTo>
                    <a:pt x="33" y="21"/>
                    <a:pt x="33" y="21"/>
                    <a:pt x="33" y="21"/>
                  </a:cubicBezTo>
                  <a:cubicBezTo>
                    <a:pt x="35" y="20"/>
                    <a:pt x="38" y="20"/>
                    <a:pt x="42" y="18"/>
                  </a:cubicBezTo>
                  <a:cubicBezTo>
                    <a:pt x="42" y="17"/>
                    <a:pt x="45" y="18"/>
                    <a:pt x="46" y="18"/>
                  </a:cubicBezTo>
                  <a:cubicBezTo>
                    <a:pt x="46" y="17"/>
                    <a:pt x="50" y="17"/>
                    <a:pt x="51" y="17"/>
                  </a:cubicBezTo>
                  <a:cubicBezTo>
                    <a:pt x="53" y="16"/>
                    <a:pt x="59" y="17"/>
                    <a:pt x="61" y="17"/>
                  </a:cubicBezTo>
                  <a:cubicBezTo>
                    <a:pt x="64" y="16"/>
                    <a:pt x="66" y="17"/>
                    <a:pt x="67" y="18"/>
                  </a:cubicBezTo>
                  <a:cubicBezTo>
                    <a:pt x="70" y="18"/>
                    <a:pt x="74" y="17"/>
                    <a:pt x="75" y="17"/>
                  </a:cubicBezTo>
                  <a:cubicBezTo>
                    <a:pt x="77" y="16"/>
                    <a:pt x="79" y="18"/>
                    <a:pt x="80" y="17"/>
                  </a:cubicBezTo>
                  <a:cubicBezTo>
                    <a:pt x="80" y="17"/>
                    <a:pt x="80" y="17"/>
                    <a:pt x="80" y="16"/>
                  </a:cubicBezTo>
                  <a:cubicBezTo>
                    <a:pt x="81" y="16"/>
                    <a:pt x="83" y="17"/>
                    <a:pt x="83" y="17"/>
                  </a:cubicBezTo>
                  <a:cubicBezTo>
                    <a:pt x="83" y="17"/>
                    <a:pt x="88" y="16"/>
                    <a:pt x="89" y="17"/>
                  </a:cubicBezTo>
                  <a:cubicBezTo>
                    <a:pt x="89" y="17"/>
                    <a:pt x="94" y="18"/>
                    <a:pt x="95" y="18"/>
                  </a:cubicBezTo>
                  <a:cubicBezTo>
                    <a:pt x="96" y="18"/>
                    <a:pt x="96" y="19"/>
                    <a:pt x="96" y="18"/>
                  </a:cubicBezTo>
                  <a:cubicBezTo>
                    <a:pt x="97" y="19"/>
                    <a:pt x="98" y="19"/>
                    <a:pt x="99" y="20"/>
                  </a:cubicBezTo>
                  <a:cubicBezTo>
                    <a:pt x="99" y="22"/>
                    <a:pt x="98" y="23"/>
                    <a:pt x="9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Freeform 64">
              <a:extLst>
                <a:ext uri="{FF2B5EF4-FFF2-40B4-BE49-F238E27FC236}">
                  <a16:creationId xmlns:a16="http://schemas.microsoft.com/office/drawing/2014/main" id="{31F31005-2CF2-499F-B6DD-E0154BC28EF4}"/>
                </a:ext>
              </a:extLst>
            </p:cNvPr>
            <p:cNvSpPr/>
            <p:nvPr/>
          </p:nvSpPr>
          <p:spPr bwMode="auto">
            <a:xfrm>
              <a:off x="7208838" y="3549651"/>
              <a:ext cx="73025" cy="119063"/>
            </a:xfrm>
            <a:custGeom>
              <a:avLst/>
              <a:gdLst>
                <a:gd name="T0" fmla="*/ 6 w 24"/>
                <a:gd name="T1" fmla="*/ 0 h 39"/>
                <a:gd name="T2" fmla="*/ 8 w 24"/>
                <a:gd name="T3" fmla="*/ 0 h 39"/>
                <a:gd name="T4" fmla="*/ 8 w 24"/>
                <a:gd name="T5" fmla="*/ 1 h 39"/>
                <a:gd name="T6" fmla="*/ 13 w 24"/>
                <a:gd name="T7" fmla="*/ 16 h 39"/>
                <a:gd name="T8" fmla="*/ 16 w 24"/>
                <a:gd name="T9" fmla="*/ 18 h 39"/>
                <a:gd name="T10" fmla="*/ 17 w 24"/>
                <a:gd name="T11" fmla="*/ 18 h 39"/>
                <a:gd name="T12" fmla="*/ 23 w 24"/>
                <a:gd name="T13" fmla="*/ 15 h 39"/>
                <a:gd name="T14" fmla="*/ 24 w 24"/>
                <a:gd name="T15" fmla="*/ 25 h 39"/>
                <a:gd name="T16" fmla="*/ 24 w 24"/>
                <a:gd name="T17" fmla="*/ 33 h 39"/>
                <a:gd name="T18" fmla="*/ 21 w 24"/>
                <a:gd name="T19" fmla="*/ 37 h 39"/>
                <a:gd name="T20" fmla="*/ 18 w 24"/>
                <a:gd name="T21" fmla="*/ 39 h 39"/>
                <a:gd name="T22" fmla="*/ 3 w 24"/>
                <a:gd name="T23" fmla="*/ 26 h 39"/>
                <a:gd name="T24" fmla="*/ 3 w 24"/>
                <a:gd name="T25" fmla="*/ 24 h 39"/>
                <a:gd name="T26" fmla="*/ 1 w 24"/>
                <a:gd name="T27" fmla="*/ 20 h 39"/>
                <a:gd name="T28" fmla="*/ 2 w 24"/>
                <a:gd name="T29" fmla="*/ 17 h 39"/>
                <a:gd name="T30" fmla="*/ 0 w 24"/>
                <a:gd name="T31" fmla="*/ 10 h 39"/>
                <a:gd name="T32" fmla="*/ 3 w 24"/>
                <a:gd name="T33" fmla="*/ 5 h 39"/>
                <a:gd name="T34" fmla="*/ 6 w 24"/>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9">
                  <a:moveTo>
                    <a:pt x="6" y="0"/>
                  </a:moveTo>
                  <a:cubicBezTo>
                    <a:pt x="7" y="0"/>
                    <a:pt x="7" y="0"/>
                    <a:pt x="8" y="0"/>
                  </a:cubicBezTo>
                  <a:cubicBezTo>
                    <a:pt x="8" y="1"/>
                    <a:pt x="8" y="1"/>
                    <a:pt x="8" y="1"/>
                  </a:cubicBezTo>
                  <a:cubicBezTo>
                    <a:pt x="5" y="5"/>
                    <a:pt x="12" y="13"/>
                    <a:pt x="13" y="16"/>
                  </a:cubicBezTo>
                  <a:cubicBezTo>
                    <a:pt x="14" y="17"/>
                    <a:pt x="15" y="16"/>
                    <a:pt x="16" y="18"/>
                  </a:cubicBezTo>
                  <a:cubicBezTo>
                    <a:pt x="16" y="18"/>
                    <a:pt x="17" y="18"/>
                    <a:pt x="17" y="18"/>
                  </a:cubicBezTo>
                  <a:cubicBezTo>
                    <a:pt x="18" y="16"/>
                    <a:pt x="21" y="15"/>
                    <a:pt x="23" y="15"/>
                  </a:cubicBezTo>
                  <a:cubicBezTo>
                    <a:pt x="24" y="19"/>
                    <a:pt x="20" y="21"/>
                    <a:pt x="24" y="25"/>
                  </a:cubicBezTo>
                  <a:cubicBezTo>
                    <a:pt x="24" y="28"/>
                    <a:pt x="24" y="30"/>
                    <a:pt x="24" y="33"/>
                  </a:cubicBezTo>
                  <a:cubicBezTo>
                    <a:pt x="23" y="34"/>
                    <a:pt x="22" y="36"/>
                    <a:pt x="21" y="37"/>
                  </a:cubicBezTo>
                  <a:cubicBezTo>
                    <a:pt x="20" y="38"/>
                    <a:pt x="19" y="38"/>
                    <a:pt x="18" y="39"/>
                  </a:cubicBezTo>
                  <a:cubicBezTo>
                    <a:pt x="12" y="37"/>
                    <a:pt x="6" y="31"/>
                    <a:pt x="3" y="26"/>
                  </a:cubicBezTo>
                  <a:cubicBezTo>
                    <a:pt x="3" y="26"/>
                    <a:pt x="4" y="25"/>
                    <a:pt x="3" y="24"/>
                  </a:cubicBezTo>
                  <a:cubicBezTo>
                    <a:pt x="3" y="23"/>
                    <a:pt x="2" y="21"/>
                    <a:pt x="1" y="20"/>
                  </a:cubicBezTo>
                  <a:cubicBezTo>
                    <a:pt x="1" y="19"/>
                    <a:pt x="2" y="18"/>
                    <a:pt x="2" y="17"/>
                  </a:cubicBezTo>
                  <a:cubicBezTo>
                    <a:pt x="1" y="15"/>
                    <a:pt x="0" y="13"/>
                    <a:pt x="0" y="10"/>
                  </a:cubicBezTo>
                  <a:cubicBezTo>
                    <a:pt x="1" y="9"/>
                    <a:pt x="2" y="7"/>
                    <a:pt x="3" y="5"/>
                  </a:cubicBezTo>
                  <a:cubicBezTo>
                    <a:pt x="4" y="3"/>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cxnSp>
        <p:nvCxnSpPr>
          <p:cNvPr id="24" name="直线连接符 54">
            <a:extLst>
              <a:ext uri="{FF2B5EF4-FFF2-40B4-BE49-F238E27FC236}">
                <a16:creationId xmlns:a16="http://schemas.microsoft.com/office/drawing/2014/main" id="{06F178EE-DB7B-404B-AFAB-CC9835943D0D}"/>
              </a:ext>
            </a:extLst>
          </p:cNvPr>
          <p:cNvCxnSpPr>
            <a:cxnSpLocks/>
          </p:cNvCxnSpPr>
          <p:nvPr userDrawn="1"/>
        </p:nvCxnSpPr>
        <p:spPr>
          <a:xfrm flipH="1">
            <a:off x="0" y="876042"/>
            <a:ext cx="914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9153B59-03B0-4733-9879-5C5C8C9914BA}"/>
              </a:ext>
            </a:extLst>
          </p:cNvPr>
          <p:cNvSpPr/>
          <p:nvPr userDrawn="1"/>
        </p:nvSpPr>
        <p:spPr>
          <a:xfrm>
            <a:off x="0" y="6460524"/>
            <a:ext cx="214674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rPr>
              <a:t>向海图强  只争朝夕</a:t>
            </a:r>
          </a:p>
        </p:txBody>
      </p:sp>
      <p:sp>
        <p:nvSpPr>
          <p:cNvPr id="4" name="灯片编号占位符 3">
            <a:extLst>
              <a:ext uri="{FF2B5EF4-FFF2-40B4-BE49-F238E27FC236}">
                <a16:creationId xmlns:a16="http://schemas.microsoft.com/office/drawing/2014/main" id="{8541C8C1-C43C-4E1E-8E20-CDB4D9E6B693}"/>
              </a:ext>
            </a:extLst>
          </p:cNvPr>
          <p:cNvSpPr>
            <a:spLocks noGrp="1"/>
          </p:cNvSpPr>
          <p:nvPr>
            <p:ph type="sldNum" sz="quarter" idx="4"/>
          </p:nvPr>
        </p:nvSpPr>
        <p:spPr>
          <a:xfrm>
            <a:off x="3576772" y="649558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85AD4-434B-431D-8C18-8F268A75A748}" type="slidenum">
              <a:rPr lang="zh-CN" altLang="en-US" smtClean="0"/>
              <a:t>‹#›</a:t>
            </a:fld>
            <a:endParaRPr lang="zh-CN" altLang="en-US"/>
          </a:p>
        </p:txBody>
      </p:sp>
    </p:spTree>
    <p:extLst>
      <p:ext uri="{BB962C8B-B14F-4D97-AF65-F5344CB8AC3E}">
        <p14:creationId xmlns:p14="http://schemas.microsoft.com/office/powerpoint/2010/main" val="866985655"/>
      </p:ext>
    </p:extLst>
  </p:cSld>
  <p:clrMap bg1="lt1" tx1="dk1" bg2="lt2" tx2="dk2" accent1="accent1" accent2="accent2" accent3="accent3" accent4="accent4" accent5="accent5" accent6="accent6" hlink="hlink" folHlink="folHlink"/>
  <p:sldLayoutIdLst>
    <p:sldLayoutId id="2147483677" r:id="rId1"/>
    <p:sldLayoutId id="2147483674" r:id="rId2"/>
    <p:sldLayoutId id="2147483672" r:id="rId3"/>
    <p:sldLayoutId id="21474836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BA6C69-E598-4806-9E92-0348C0C2EF1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15208F-9B63-4642-B17B-EEB48006B35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CBC91-1284-48D6-A39B-6E8FB972800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912343E-8421-44E4-8048-612C2A1B9755}"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2025/4/2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B908A63-625E-4ED2-BE12-3AE4893CB60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034E1C94-3F4A-49FE-A7B0-31C5273A1BC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C23B02B-C117-4946-9A1E-A92C9DCEEFA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15641413"/>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6E4E59-6F5C-4F28-99A3-EC5FEC4BE628}"/>
              </a:ext>
            </a:extLst>
          </p:cNvPr>
          <p:cNvSpPr>
            <a:spLocks noGrp="1"/>
          </p:cNvSpPr>
          <p:nvPr>
            <p:ph type="sldNum" sz="quarter" idx="12"/>
          </p:nvPr>
        </p:nvSpPr>
        <p:spPr/>
        <p:txBody>
          <a:bodyPr/>
          <a:lstStyle/>
          <a:p>
            <a:fld id="{CE4DA65A-9AE7-4DD5-8A5E-60C15B12B109}" type="slidenum">
              <a:rPr lang="zh-CN" altLang="en-US" smtClean="0"/>
              <a:pPr/>
              <a:t>1</a:t>
            </a:fld>
            <a:endParaRPr lang="zh-CN" altLang="en-US" dirty="0"/>
          </a:p>
        </p:txBody>
      </p:sp>
      <p:sp>
        <p:nvSpPr>
          <p:cNvPr id="3" name="文本框 2">
            <a:extLst>
              <a:ext uri="{FF2B5EF4-FFF2-40B4-BE49-F238E27FC236}">
                <a16:creationId xmlns:a16="http://schemas.microsoft.com/office/drawing/2014/main" id="{C80F62C4-088C-4E77-B1EC-798F482930F1}"/>
              </a:ext>
            </a:extLst>
          </p:cNvPr>
          <p:cNvSpPr txBox="1"/>
          <p:nvPr/>
        </p:nvSpPr>
        <p:spPr>
          <a:xfrm>
            <a:off x="274320" y="1162595"/>
            <a:ext cx="8760732" cy="1815882"/>
          </a:xfrm>
          <a:prstGeom prst="rect">
            <a:avLst/>
          </a:prstGeom>
          <a:noFill/>
        </p:spPr>
        <p:txBody>
          <a:bodyPr wrap="none" rtlCol="0">
            <a:spAutoFit/>
          </a:bodyPr>
          <a:lstStyle/>
          <a:p>
            <a:r>
              <a:rPr lang="zh-CN" altLang="en-US" sz="2800" dirty="0">
                <a:solidFill>
                  <a:srgbClr val="002060"/>
                </a:solidFill>
                <a:latin typeface="微软雅黑" panose="020B0503020204020204" pitchFamily="34" charset="-122"/>
                <a:ea typeface="微软雅黑" panose="020B0503020204020204" pitchFamily="34" charset="-122"/>
              </a:rPr>
              <a:t>考试时间：</a:t>
            </a:r>
            <a:r>
              <a:rPr lang="en-US" altLang="zh-CN" sz="2800" dirty="0">
                <a:solidFill>
                  <a:srgbClr val="002060"/>
                </a:solidFill>
                <a:latin typeface="微软雅黑" panose="020B0503020204020204" pitchFamily="34" charset="-122"/>
                <a:ea typeface="微软雅黑" panose="020B0503020204020204" pitchFamily="34" charset="-122"/>
              </a:rPr>
              <a:t>4</a:t>
            </a:r>
            <a:r>
              <a:rPr lang="zh-CN" altLang="en-US" sz="2800" dirty="0">
                <a:solidFill>
                  <a:srgbClr val="002060"/>
                </a:solidFill>
                <a:latin typeface="微软雅黑" panose="020B0503020204020204" pitchFamily="34" charset="-122"/>
                <a:ea typeface="微软雅黑" panose="020B0503020204020204" pitchFamily="34" charset="-122"/>
              </a:rPr>
              <a:t>月</a:t>
            </a:r>
            <a:r>
              <a:rPr lang="en-US" altLang="zh-CN" sz="2800" dirty="0">
                <a:solidFill>
                  <a:srgbClr val="002060"/>
                </a:solidFill>
                <a:latin typeface="微软雅黑" panose="020B0503020204020204" pitchFamily="34" charset="-122"/>
                <a:ea typeface="微软雅黑" panose="020B0503020204020204" pitchFamily="34" charset="-122"/>
              </a:rPr>
              <a:t>15</a:t>
            </a:r>
            <a:r>
              <a:rPr lang="zh-CN" altLang="en-US" sz="2800" dirty="0">
                <a:solidFill>
                  <a:srgbClr val="002060"/>
                </a:solidFill>
                <a:latin typeface="微软雅黑" panose="020B0503020204020204" pitchFamily="34" charset="-122"/>
                <a:ea typeface="微软雅黑" panose="020B0503020204020204" pitchFamily="34" charset="-122"/>
              </a:rPr>
              <a:t>日第</a:t>
            </a:r>
            <a:r>
              <a:rPr lang="en-US" altLang="zh-CN" sz="2800" dirty="0">
                <a:solidFill>
                  <a:srgbClr val="002060"/>
                </a:solidFill>
                <a:latin typeface="微软雅黑" panose="020B0503020204020204" pitchFamily="34" charset="-122"/>
                <a:ea typeface="微软雅黑" panose="020B0503020204020204" pitchFamily="34" charset="-122"/>
              </a:rPr>
              <a:t>8</a:t>
            </a:r>
            <a:r>
              <a:rPr lang="zh-CN" altLang="en-US" sz="2800" dirty="0">
                <a:solidFill>
                  <a:srgbClr val="002060"/>
                </a:solidFill>
                <a:latin typeface="微软雅黑" panose="020B0503020204020204" pitchFamily="34" charset="-122"/>
                <a:ea typeface="微软雅黑" panose="020B0503020204020204" pitchFamily="34" charset="-122"/>
              </a:rPr>
              <a:t>周周二上午</a:t>
            </a:r>
            <a:r>
              <a:rPr lang="en-US" altLang="zh-CN" sz="2800" dirty="0">
                <a:solidFill>
                  <a:srgbClr val="002060"/>
                </a:solidFill>
                <a:latin typeface="微软雅黑" panose="020B0503020204020204" pitchFamily="34" charset="-122"/>
                <a:ea typeface="微软雅黑" panose="020B0503020204020204" pitchFamily="34" charset="-122"/>
              </a:rPr>
              <a:t>10</a:t>
            </a:r>
            <a:r>
              <a:rPr lang="zh-CN" altLang="en-US" sz="2800" dirty="0">
                <a:solidFill>
                  <a:srgbClr val="002060"/>
                </a:solidFill>
                <a:latin typeface="微软雅黑" panose="020B0503020204020204" pitchFamily="34" charset="-122"/>
                <a:ea typeface="微软雅黑" panose="020B0503020204020204" pitchFamily="34" charset="-122"/>
              </a:rPr>
              <a:t>点</a:t>
            </a:r>
            <a:r>
              <a:rPr lang="en-US" altLang="zh-CN" sz="2800" dirty="0">
                <a:solidFill>
                  <a:srgbClr val="002060"/>
                </a:solidFill>
                <a:latin typeface="微软雅黑" panose="020B0503020204020204" pitchFamily="34" charset="-122"/>
                <a:ea typeface="微软雅黑" panose="020B0503020204020204" pitchFamily="34" charset="-122"/>
              </a:rPr>
              <a:t>-12</a:t>
            </a:r>
            <a:r>
              <a:rPr lang="zh-CN" altLang="en-US" sz="2800" dirty="0">
                <a:solidFill>
                  <a:srgbClr val="002060"/>
                </a:solidFill>
                <a:latin typeface="微软雅黑" panose="020B0503020204020204" pitchFamily="34" charset="-122"/>
                <a:ea typeface="微软雅黑" panose="020B0503020204020204" pitchFamily="34" charset="-122"/>
              </a:rPr>
              <a:t>点</a:t>
            </a:r>
            <a:endParaRPr lang="en-US" altLang="zh-CN" sz="2800" dirty="0">
              <a:solidFill>
                <a:srgbClr val="002060"/>
              </a:solidFill>
              <a:latin typeface="微软雅黑" panose="020B0503020204020204" pitchFamily="34" charset="-122"/>
              <a:ea typeface="微软雅黑" panose="020B0503020204020204" pitchFamily="34" charset="-122"/>
            </a:endParaRPr>
          </a:p>
          <a:p>
            <a:r>
              <a:rPr lang="zh-CN" altLang="en-US" sz="2800" dirty="0">
                <a:solidFill>
                  <a:srgbClr val="002060"/>
                </a:solidFill>
                <a:latin typeface="微软雅黑" panose="020B0503020204020204" pitchFamily="34" charset="-122"/>
                <a:ea typeface="微软雅黑" panose="020B0503020204020204" pitchFamily="34" charset="-122"/>
              </a:rPr>
              <a:t>考试形式：闭卷考试</a:t>
            </a:r>
            <a:endParaRPr lang="en-US" altLang="zh-CN" sz="2800" dirty="0">
              <a:solidFill>
                <a:srgbClr val="002060"/>
              </a:solidFill>
              <a:latin typeface="微软雅黑" panose="020B0503020204020204" pitchFamily="34" charset="-122"/>
              <a:ea typeface="微软雅黑" panose="020B0503020204020204" pitchFamily="34" charset="-122"/>
            </a:endParaRPr>
          </a:p>
          <a:p>
            <a:r>
              <a:rPr lang="zh-CN" altLang="en-US" sz="2800" dirty="0">
                <a:solidFill>
                  <a:srgbClr val="002060"/>
                </a:solidFill>
                <a:latin typeface="微软雅黑" panose="020B0503020204020204" pitchFamily="34" charset="-122"/>
                <a:ea typeface="微软雅黑" panose="020B0503020204020204" pitchFamily="34" charset="-122"/>
              </a:rPr>
              <a:t>考试题型：单项、多项选择题 简答题 计算题 案例分析</a:t>
            </a:r>
            <a:endParaRPr lang="en-US" altLang="zh-CN" sz="2800" dirty="0">
              <a:solidFill>
                <a:srgbClr val="002060"/>
              </a:solidFill>
              <a:latin typeface="微软雅黑" panose="020B0503020204020204" pitchFamily="34" charset="-122"/>
              <a:ea typeface="微软雅黑" panose="020B0503020204020204" pitchFamily="34" charset="-122"/>
            </a:endParaRPr>
          </a:p>
          <a:p>
            <a:r>
              <a:rPr lang="zh-CN" altLang="en-US" sz="2800" dirty="0">
                <a:solidFill>
                  <a:srgbClr val="002060"/>
                </a:solidFill>
                <a:latin typeface="微软雅黑" panose="020B0503020204020204" pitchFamily="34" charset="-122"/>
                <a:ea typeface="微软雅黑" panose="020B0503020204020204" pitchFamily="34" charset="-122"/>
              </a:rPr>
              <a:t>考试内容：   </a:t>
            </a:r>
            <a:r>
              <a:rPr lang="en-US" altLang="zh-CN" sz="2800" dirty="0">
                <a:solidFill>
                  <a:srgbClr val="002060"/>
                </a:solidFill>
                <a:latin typeface="微软雅黑" panose="020B0503020204020204" pitchFamily="34" charset="-122"/>
                <a:ea typeface="微软雅黑" panose="020B0503020204020204" pitchFamily="34" charset="-122"/>
              </a:rPr>
              <a:t>             </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63FFEED-A33F-45FA-9F7C-7561FF6E00F1}"/>
              </a:ext>
            </a:extLst>
          </p:cNvPr>
          <p:cNvSpPr/>
          <p:nvPr/>
        </p:nvSpPr>
        <p:spPr>
          <a:xfrm>
            <a:off x="223023" y="148437"/>
            <a:ext cx="5550759" cy="584775"/>
          </a:xfrm>
          <a:prstGeom prst="rect">
            <a:avLst/>
          </a:prstGeom>
        </p:spPr>
        <p:txBody>
          <a:bodyPr wrap="square">
            <a:spAutoFit/>
          </a:bodyPr>
          <a:lstStyle/>
          <a:p>
            <a:r>
              <a:rPr lang="en-US" altLang="zh-CN" sz="3200" b="1" dirty="0">
                <a:solidFill>
                  <a:srgbClr val="002060"/>
                </a:solidFill>
                <a:latin typeface="微软雅黑" panose="020B0503020204020204" pitchFamily="34" charset="-122"/>
                <a:ea typeface="微软雅黑" panose="020B0503020204020204" pitchFamily="34" charset="-122"/>
              </a:rPr>
              <a:t>《</a:t>
            </a:r>
            <a:r>
              <a:rPr lang="zh-CN" altLang="en-US" sz="3200" b="1" dirty="0">
                <a:solidFill>
                  <a:srgbClr val="002060"/>
                </a:solidFill>
                <a:latin typeface="微软雅黑" panose="020B0503020204020204" pitchFamily="34" charset="-122"/>
                <a:ea typeface="微软雅黑" panose="020B0503020204020204" pitchFamily="34" charset="-122"/>
              </a:rPr>
              <a:t>工程概论</a:t>
            </a:r>
            <a:r>
              <a:rPr lang="en-US" altLang="zh-CN" sz="3200" b="1" dirty="0">
                <a:solidFill>
                  <a:srgbClr val="002060"/>
                </a:solidFill>
                <a:latin typeface="微软雅黑" panose="020B0503020204020204" pitchFamily="34" charset="-122"/>
                <a:ea typeface="微软雅黑" panose="020B0503020204020204" pitchFamily="34" charset="-122"/>
              </a:rPr>
              <a:t>》</a:t>
            </a:r>
            <a:r>
              <a:rPr lang="zh-CN" altLang="en-US" sz="3200" b="1" dirty="0">
                <a:solidFill>
                  <a:srgbClr val="002060"/>
                </a:solidFill>
                <a:latin typeface="微软雅黑" panose="020B0503020204020204" pitchFamily="34" charset="-122"/>
                <a:ea typeface="微软雅黑" panose="020B0503020204020204" pitchFamily="34" charset="-122"/>
              </a:rPr>
              <a:t>考试计划</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DD1ED81-4DCC-402B-9191-89900C26A98D}"/>
              </a:ext>
            </a:extLst>
          </p:cNvPr>
          <p:cNvSpPr/>
          <p:nvPr/>
        </p:nvSpPr>
        <p:spPr>
          <a:xfrm>
            <a:off x="712401" y="2942505"/>
            <a:ext cx="6223975" cy="1754326"/>
          </a:xfrm>
          <a:prstGeom prst="rect">
            <a:avLst/>
          </a:prstGeom>
        </p:spPr>
        <p:txBody>
          <a:bodyPr wrap="square">
            <a:spAutoFit/>
          </a:bodyPr>
          <a:lstStyle/>
          <a:p>
            <a:r>
              <a:rPr lang="en-US" altLang="zh-CN" dirty="0">
                <a:solidFill>
                  <a:srgbClr val="002060"/>
                </a:solidFill>
                <a:latin typeface="微软雅黑" panose="020B0503020204020204" pitchFamily="34" charset="-122"/>
                <a:ea typeface="微软雅黑" panose="020B0503020204020204" pitchFamily="34" charset="-122"/>
              </a:rPr>
              <a:t>1. </a:t>
            </a:r>
            <a:r>
              <a:rPr lang="zh-CN" altLang="en-US" dirty="0">
                <a:solidFill>
                  <a:srgbClr val="002060"/>
                </a:solidFill>
                <a:latin typeface="微软雅黑" panose="020B0503020204020204" pitchFamily="34" charset="-122"/>
                <a:ea typeface="微软雅黑" panose="020B0503020204020204" pitchFamily="34" charset="-122"/>
              </a:rPr>
              <a:t>工程导论</a:t>
            </a:r>
            <a:r>
              <a:rPr lang="en-US" altLang="zh-CN" dirty="0">
                <a:solidFill>
                  <a:srgbClr val="002060"/>
                </a:solidFill>
                <a:latin typeface="微软雅黑" panose="020B0503020204020204" pitchFamily="34" charset="-122"/>
                <a:ea typeface="微软雅黑" panose="020B0503020204020204" pitchFamily="34" charset="-122"/>
              </a:rPr>
              <a:t>:</a:t>
            </a: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工程与科学技术</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工程与社会（环境、可持续发展、工程伦理）</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工程安全与风险防范</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工程法律法规</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工程师职业素养与能力</a:t>
            </a:r>
            <a:endParaRPr lang="en-US" altLang="zh-CN"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1D54094-25C0-44D3-BDC2-86BCBD4174EB}"/>
              </a:ext>
            </a:extLst>
          </p:cNvPr>
          <p:cNvSpPr/>
          <p:nvPr/>
        </p:nvSpPr>
        <p:spPr>
          <a:xfrm>
            <a:off x="712400" y="4689009"/>
            <a:ext cx="6223975" cy="1754326"/>
          </a:xfrm>
          <a:prstGeom prst="rect">
            <a:avLst/>
          </a:prstGeom>
        </p:spPr>
        <p:txBody>
          <a:bodyPr wrap="square">
            <a:spAutoFit/>
          </a:bodyPr>
          <a:lstStyle/>
          <a:p>
            <a:r>
              <a:rPr lang="en-US" altLang="zh-CN" dirty="0">
                <a:solidFill>
                  <a:srgbClr val="002060"/>
                </a:solidFill>
                <a:latin typeface="微软雅黑" panose="020B0503020204020204" pitchFamily="34" charset="-122"/>
                <a:ea typeface="微软雅黑" panose="020B0503020204020204" pitchFamily="34" charset="-122"/>
              </a:rPr>
              <a:t>2. </a:t>
            </a:r>
            <a:r>
              <a:rPr lang="zh-CN" altLang="en-US" dirty="0">
                <a:solidFill>
                  <a:srgbClr val="002060"/>
                </a:solidFill>
                <a:latin typeface="微软雅黑" panose="020B0503020204020204" pitchFamily="34" charset="-122"/>
                <a:ea typeface="微软雅黑" panose="020B0503020204020204" pitchFamily="34" charset="-122"/>
              </a:rPr>
              <a:t>工程项目管理</a:t>
            </a:r>
            <a:r>
              <a:rPr lang="en-US" altLang="zh-CN" dirty="0">
                <a:solidFill>
                  <a:srgbClr val="002060"/>
                </a:solidFill>
                <a:latin typeface="微软雅黑" panose="020B0503020204020204" pitchFamily="34" charset="-122"/>
                <a:ea typeface="微软雅黑" panose="020B0503020204020204" pitchFamily="34" charset="-122"/>
              </a:rPr>
              <a:t>:</a:t>
            </a: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工程管理概论</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工程组织管理</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工程进度管理</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工程成本管理</a:t>
            </a:r>
            <a:endParaRPr lang="en-US" altLang="zh-CN" dirty="0">
              <a:solidFill>
                <a:srgbClr val="002060"/>
              </a:solidFill>
              <a:latin typeface="微软雅黑" panose="020B0503020204020204" pitchFamily="34" charset="-122"/>
              <a:ea typeface="微软雅黑" panose="020B0503020204020204" pitchFamily="34" charset="-122"/>
            </a:endParaRPr>
          </a:p>
          <a:p>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工程质量管理</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067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0167D8-D2FC-47E2-ADB5-4A506B2D3187}"/>
              </a:ext>
            </a:extLst>
          </p:cNvPr>
          <p:cNvSpPr>
            <a:spLocks noGrp="1"/>
          </p:cNvSpPr>
          <p:nvPr>
            <p:ph type="sldNum" sz="quarter" idx="12"/>
          </p:nvPr>
        </p:nvSpPr>
        <p:spPr/>
        <p:txBody>
          <a:bodyPr/>
          <a:lstStyle/>
          <a:p>
            <a:fld id="{CE4DA65A-9AE7-4DD5-8A5E-60C15B12B109}" type="slidenum">
              <a:rPr lang="zh-CN" altLang="en-US" smtClean="0"/>
              <a:pPr/>
              <a:t>10</a:t>
            </a:fld>
            <a:endParaRPr lang="zh-CN" altLang="en-US" dirty="0"/>
          </a:p>
        </p:txBody>
      </p:sp>
      <p:pic>
        <p:nvPicPr>
          <p:cNvPr id="3" name="图片 2">
            <a:extLst>
              <a:ext uri="{FF2B5EF4-FFF2-40B4-BE49-F238E27FC236}">
                <a16:creationId xmlns:a16="http://schemas.microsoft.com/office/drawing/2014/main" id="{7B363AE6-6335-4876-B124-967A7AD582E3}"/>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7622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FC49D6-F3BB-4925-ABF7-C90E6E9725D4}"/>
              </a:ext>
            </a:extLst>
          </p:cNvPr>
          <p:cNvSpPr>
            <a:spLocks noGrp="1"/>
          </p:cNvSpPr>
          <p:nvPr>
            <p:ph type="sldNum" sz="quarter" idx="12"/>
          </p:nvPr>
        </p:nvSpPr>
        <p:spPr/>
        <p:txBody>
          <a:bodyPr/>
          <a:lstStyle/>
          <a:p>
            <a:fld id="{CE4DA65A-9AE7-4DD5-8A5E-60C15B12B109}" type="slidenum">
              <a:rPr lang="zh-CN" altLang="en-US" smtClean="0"/>
              <a:pPr/>
              <a:t>11</a:t>
            </a:fld>
            <a:endParaRPr lang="zh-CN" altLang="en-US" dirty="0"/>
          </a:p>
        </p:txBody>
      </p:sp>
      <p:pic>
        <p:nvPicPr>
          <p:cNvPr id="3" name="图片 2">
            <a:extLst>
              <a:ext uri="{FF2B5EF4-FFF2-40B4-BE49-F238E27FC236}">
                <a16:creationId xmlns:a16="http://schemas.microsoft.com/office/drawing/2014/main" id="{25BADAEA-7BB2-442A-B6E1-B28138D3D955}"/>
              </a:ext>
            </a:extLst>
          </p:cNvPr>
          <p:cNvPicPr>
            <a:picLocks noChangeAspect="1"/>
          </p:cNvPicPr>
          <p:nvPr/>
        </p:nvPicPr>
        <p:blipFill>
          <a:blip r:embed="rId2"/>
          <a:stretch>
            <a:fillRect/>
          </a:stretch>
        </p:blipFill>
        <p:spPr>
          <a:xfrm>
            <a:off x="352698" y="187555"/>
            <a:ext cx="8140429" cy="6430637"/>
          </a:xfrm>
          <a:prstGeom prst="rect">
            <a:avLst/>
          </a:prstGeom>
        </p:spPr>
      </p:pic>
    </p:spTree>
    <p:extLst>
      <p:ext uri="{BB962C8B-B14F-4D97-AF65-F5344CB8AC3E}">
        <p14:creationId xmlns:p14="http://schemas.microsoft.com/office/powerpoint/2010/main" val="78217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B16E07-3E54-443C-BC6A-BC0185BD8A58}"/>
              </a:ext>
            </a:extLst>
          </p:cNvPr>
          <p:cNvSpPr>
            <a:spLocks noGrp="1"/>
          </p:cNvSpPr>
          <p:nvPr>
            <p:ph type="sldNum" sz="quarter" idx="12"/>
          </p:nvPr>
        </p:nvSpPr>
        <p:spPr/>
        <p:txBody>
          <a:bodyPr/>
          <a:lstStyle/>
          <a:p>
            <a:fld id="{CE4DA65A-9AE7-4DD5-8A5E-60C15B12B109}" type="slidenum">
              <a:rPr lang="zh-CN" altLang="en-US" smtClean="0"/>
              <a:pPr/>
              <a:t>12</a:t>
            </a:fld>
            <a:endParaRPr lang="zh-CN" altLang="en-US" dirty="0"/>
          </a:p>
        </p:txBody>
      </p:sp>
      <p:sp>
        <p:nvSpPr>
          <p:cNvPr id="3" name="矩形 2">
            <a:extLst>
              <a:ext uri="{FF2B5EF4-FFF2-40B4-BE49-F238E27FC236}">
                <a16:creationId xmlns:a16="http://schemas.microsoft.com/office/drawing/2014/main" id="{0BF6FF04-F366-49C8-BB97-6D478B5471F4}"/>
              </a:ext>
            </a:extLst>
          </p:cNvPr>
          <p:cNvSpPr/>
          <p:nvPr/>
        </p:nvSpPr>
        <p:spPr>
          <a:xfrm>
            <a:off x="169817" y="1025498"/>
            <a:ext cx="8804366" cy="3693319"/>
          </a:xfrm>
          <a:prstGeom prst="rect">
            <a:avLst/>
          </a:prstGeom>
        </p:spPr>
        <p:txBody>
          <a:bodyPr wrap="square">
            <a:spAutoFit/>
          </a:bodyPr>
          <a:lstStyle/>
          <a:p>
            <a:pPr algn="just">
              <a:spcAft>
                <a:spcPts val="0"/>
              </a:spcAft>
            </a:pPr>
            <a:r>
              <a:rPr lang="zh-CN" altLang="zh-CN" kern="100" dirty="0">
                <a:latin typeface="Times New Roman" panose="02020603050405020304" pitchFamily="18" charset="0"/>
                <a:ea typeface="宋体" panose="02010600030101010101" pitchFamily="2" charset="-122"/>
              </a:rPr>
              <a:t>案例分析题</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。在一个</a:t>
            </a:r>
            <a:r>
              <a:rPr lang="en-US" altLang="zh-CN" kern="100" dirty="0">
                <a:latin typeface="Times New Roman" panose="02020603050405020304" pitchFamily="18" charset="0"/>
                <a:ea typeface="宋体" panose="02010600030101010101" pitchFamily="2" charset="-122"/>
              </a:rPr>
              <a:t> 4s </a:t>
            </a:r>
            <a:r>
              <a:rPr lang="zh-CN" altLang="zh-CN" kern="100" dirty="0">
                <a:latin typeface="Times New Roman" panose="02020603050405020304" pitchFamily="18" charset="0"/>
                <a:ea typeface="宋体" panose="02010600030101010101" pitchFamily="2" charset="-122"/>
              </a:rPr>
              <a:t>店，有一个技术很好的师傅，论技术数第一，但是这位师傅在店里接的活不多，挣得钱也不多，因此就给</a:t>
            </a:r>
            <a:r>
              <a:rPr lang="en-US" altLang="zh-CN" kern="100" dirty="0">
                <a:latin typeface="Times New Roman" panose="02020603050405020304" pitchFamily="18" charset="0"/>
                <a:ea typeface="宋体" panose="02010600030101010101" pitchFamily="2" charset="-122"/>
              </a:rPr>
              <a:t> 4s </a:t>
            </a:r>
            <a:r>
              <a:rPr lang="zh-CN" altLang="zh-CN" kern="100" dirty="0">
                <a:latin typeface="Times New Roman" panose="02020603050405020304" pitchFamily="18" charset="0"/>
                <a:ea typeface="宋体" panose="02010600030101010101" pitchFamily="2" charset="-122"/>
              </a:rPr>
              <a:t>店里带来的利润也不多，老板不喜欢他，他也很无奈，最终他决定辞去工作，换一个地方重新开始，他来到又一个</a:t>
            </a:r>
            <a:r>
              <a:rPr lang="en-US" altLang="zh-CN" kern="100" dirty="0">
                <a:latin typeface="Times New Roman" panose="02020603050405020304" pitchFamily="18" charset="0"/>
                <a:ea typeface="宋体" panose="02010600030101010101" pitchFamily="2" charset="-122"/>
              </a:rPr>
              <a:t> 4s</a:t>
            </a:r>
            <a:r>
              <a:rPr lang="zh-CN" altLang="zh-CN" kern="100" dirty="0">
                <a:latin typeface="Times New Roman" panose="02020603050405020304" pitchFamily="18" charset="0"/>
                <a:ea typeface="宋体" panose="02010600030101010101" pitchFamily="2" charset="-122"/>
              </a:rPr>
              <a:t>店里努力学习技术，但是成效不大，他有些失落，后来那里一个很有“名气”的师傅，交给他一些新技术（其实新技术很简单</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接到问题不大的车的时候，就夸大车的问题，更给车主推断将产生的后果，再在车上做一些小动作，以便自己的推断被证明是正确的</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开始的时候他不愿意用这项新技术，后来在“师傅”的鼓励之下，他尝试了，并且渐渐地对这种新技术应用自如，不久以后他也成为了一名很有“名气”的师傅。但是在半年后的一天，他“师傅”做了动作的车出了车祸，可并没有追究到这位师傅，但此时，他因为良心的谴责不知何去何从？请用工程伦理和道德相关知识，分析此案例。回答：</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他以后还应该在车上做一些不会出太大问题的小动作吗？为什么？</a:t>
            </a:r>
            <a:endParaRPr lang="zh-CN" altLang="zh-CN" sz="1400" kern="100" dirty="0">
              <a:latin typeface="Times New Roman" panose="02020603050405020304" pitchFamily="18" charset="0"/>
              <a:ea typeface="宋体" panose="02010600030101010101" pitchFamily="2" charset="-122"/>
            </a:endParaRPr>
          </a:p>
          <a:p>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他应不应该出卖他师傅，将事情公布于世？为什么？</a:t>
            </a:r>
            <a:endParaRPr lang="zh-CN" altLang="en-US" dirty="0"/>
          </a:p>
        </p:txBody>
      </p:sp>
    </p:spTree>
    <p:extLst>
      <p:ext uri="{BB962C8B-B14F-4D97-AF65-F5344CB8AC3E}">
        <p14:creationId xmlns:p14="http://schemas.microsoft.com/office/powerpoint/2010/main" val="55594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306EE1-D736-4E3A-A7F0-53F6AC595B3D}"/>
              </a:ext>
            </a:extLst>
          </p:cNvPr>
          <p:cNvSpPr/>
          <p:nvPr/>
        </p:nvSpPr>
        <p:spPr>
          <a:xfrm>
            <a:off x="690563" y="981075"/>
            <a:ext cx="3278187" cy="461963"/>
          </a:xfrm>
          <a:prstGeom prst="rect">
            <a:avLst/>
          </a:prstGeom>
        </p:spPr>
        <p:txBody>
          <a:bodyPr wrap="none">
            <a:spAutoFit/>
          </a:bodyPr>
          <a:lstStyle/>
          <a:p>
            <a:pPr>
              <a:defRPr/>
            </a:pPr>
            <a:r>
              <a:rPr lang="zh-CN"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几对重要的伦理关系：</a:t>
            </a:r>
            <a:endParaRPr lang="zh-CN" altLang="zh-C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F6EC972-F29D-4BD7-BAF8-42BB3974FA8B}"/>
              </a:ext>
            </a:extLst>
          </p:cNvPr>
          <p:cNvSpPr/>
          <p:nvPr/>
        </p:nvSpPr>
        <p:spPr>
          <a:xfrm>
            <a:off x="701675" y="1498600"/>
            <a:ext cx="7848600" cy="4468813"/>
          </a:xfrm>
          <a:prstGeom prst="rect">
            <a:avLst/>
          </a:prstGeom>
        </p:spPr>
        <p:txBody>
          <a:bodyPr>
            <a:spAutoFit/>
          </a:bodyPr>
          <a:lstStyle/>
          <a:p>
            <a:pPr marL="342900" indent="-342900">
              <a:lnSpc>
                <a:spcPts val="3200"/>
              </a:lnSpc>
              <a:spcBef>
                <a:spcPts val="600"/>
              </a:spcBef>
              <a:buClr>
                <a:srgbClr val="C00000"/>
              </a:buClr>
              <a:buFont typeface="Wingdings" panose="05000000000000000000" pitchFamily="2" charset="2"/>
              <a:buChar char="l"/>
              <a:defRPr/>
            </a:pPr>
            <a:r>
              <a:rPr lang="zh-CN" altLang="zh-CN" b="1" dirty="0"/>
              <a:t>自主与责任的关系</a:t>
            </a:r>
            <a:r>
              <a:rPr lang="en-US" altLang="zh-CN" b="1" dirty="0"/>
              <a:t>      </a:t>
            </a:r>
            <a:r>
              <a:rPr lang="zh-CN" altLang="en-US" b="1" dirty="0"/>
              <a:t>在尊重个人自由、自主性的同时，要明确个人对他人、对集体和对社会的责任。</a:t>
            </a:r>
            <a:endParaRPr lang="en-US" altLang="zh-CN" b="1" dirty="0"/>
          </a:p>
          <a:p>
            <a:pPr marL="342900" indent="-342900">
              <a:lnSpc>
                <a:spcPts val="3200"/>
              </a:lnSpc>
              <a:spcBef>
                <a:spcPts val="600"/>
              </a:spcBef>
              <a:buClr>
                <a:srgbClr val="C00000"/>
              </a:buClr>
              <a:buFont typeface="Wingdings" panose="05000000000000000000" pitchFamily="2" charset="2"/>
              <a:buChar char="l"/>
              <a:defRPr/>
            </a:pPr>
            <a:r>
              <a:rPr lang="zh-CN" altLang="en-US" b="1" dirty="0"/>
              <a:t>效率和公正的关系  在追求效率，以尽可能小的投入获得尽可能大的收益的同时，要恰当处理利益相关者的关系，促进社会公正。</a:t>
            </a:r>
            <a:endParaRPr lang="en-US" altLang="zh-CN" b="1" dirty="0"/>
          </a:p>
          <a:p>
            <a:pPr marL="342900" indent="-342900">
              <a:lnSpc>
                <a:spcPts val="3200"/>
              </a:lnSpc>
              <a:spcBef>
                <a:spcPts val="600"/>
              </a:spcBef>
              <a:buClr>
                <a:srgbClr val="C00000"/>
              </a:buClr>
              <a:buFont typeface="Wingdings" panose="05000000000000000000" pitchFamily="2" charset="2"/>
              <a:buChar char="l"/>
              <a:defRPr/>
            </a:pPr>
            <a:r>
              <a:rPr lang="zh-CN" altLang="en-US" b="1" dirty="0"/>
              <a:t>个人与集体的关系  在追求工程的整体利益和社会效益的同时，充分尊重和保障个人利益相关者的合法权益。</a:t>
            </a:r>
            <a:endParaRPr lang="en-US" altLang="zh-CN" b="1" dirty="0"/>
          </a:p>
          <a:p>
            <a:pPr marL="342900" indent="-342900">
              <a:lnSpc>
                <a:spcPts val="3200"/>
              </a:lnSpc>
              <a:spcBef>
                <a:spcPts val="600"/>
              </a:spcBef>
              <a:buClr>
                <a:srgbClr val="C00000"/>
              </a:buClr>
              <a:buFont typeface="Wingdings" panose="05000000000000000000" pitchFamily="2" charset="2"/>
              <a:buChar char="l"/>
              <a:defRPr/>
            </a:pPr>
            <a:r>
              <a:rPr lang="zh-CN" altLang="en-US" b="1" dirty="0"/>
              <a:t>环境与社会的关系  工程实践中如何遵循环境伦理的基本要求，促进环境保护，维护环境正义，将是工程实践中不得不面对的重要挑战。</a:t>
            </a:r>
            <a:endParaRPr lang="en-US" altLang="zh-CN" b="1" dirty="0"/>
          </a:p>
          <a:p>
            <a:pPr>
              <a:lnSpc>
                <a:spcPts val="3200"/>
              </a:lnSpc>
              <a:spcBef>
                <a:spcPts val="600"/>
              </a:spcBef>
              <a:defRPr/>
            </a:pP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0F4A21D-C63F-4C21-A72A-A26FBC0259B2}"/>
              </a:ext>
            </a:extLst>
          </p:cNvPr>
          <p:cNvSpPr/>
          <p:nvPr/>
        </p:nvSpPr>
        <p:spPr>
          <a:xfrm>
            <a:off x="515938" y="908050"/>
            <a:ext cx="3970337" cy="461963"/>
          </a:xfrm>
          <a:prstGeom prst="rect">
            <a:avLst/>
          </a:prstGeom>
        </p:spPr>
        <p:txBody>
          <a:bodyPr wrap="none">
            <a:spAutoFit/>
          </a:bodyPr>
          <a:lstStyle/>
          <a:p>
            <a:pPr>
              <a:defRPr/>
            </a:pPr>
            <a:r>
              <a:rPr lang="en-US" altLang="zh-C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2.5.3 </a:t>
            </a:r>
            <a:r>
              <a:rPr lang="zh-CN"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如何处理工程伦理问题</a:t>
            </a:r>
            <a:endParaRPr lang="zh-CN" altLang="zh-C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2467" name="矩形 1">
            <a:extLst>
              <a:ext uri="{FF2B5EF4-FFF2-40B4-BE49-F238E27FC236}">
                <a16:creationId xmlns:a16="http://schemas.microsoft.com/office/drawing/2014/main" id="{BAA4C9C0-A528-4290-B39D-FAD6A2515D42}"/>
              </a:ext>
            </a:extLst>
          </p:cNvPr>
          <p:cNvSpPr>
            <a:spLocks noChangeArrowheads="1"/>
          </p:cNvSpPr>
          <p:nvPr/>
        </p:nvSpPr>
        <p:spPr bwMode="auto">
          <a:xfrm>
            <a:off x="631825" y="1479550"/>
            <a:ext cx="274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1. </a:t>
            </a:r>
            <a:r>
              <a:rPr lang="zh-CN" altLang="en-US" b="1">
                <a:latin typeface="Times New Roman" panose="02020603050405020304" pitchFamily="18" charset="0"/>
                <a:cs typeface="Times New Roman" panose="02020603050405020304" pitchFamily="18" charset="0"/>
              </a:rPr>
              <a:t>主要的工程伦理问题</a:t>
            </a:r>
          </a:p>
        </p:txBody>
      </p:sp>
      <p:sp>
        <p:nvSpPr>
          <p:cNvPr id="62468" name="矩形 3">
            <a:extLst>
              <a:ext uri="{FF2B5EF4-FFF2-40B4-BE49-F238E27FC236}">
                <a16:creationId xmlns:a16="http://schemas.microsoft.com/office/drawing/2014/main" id="{7899F437-A167-47F1-857E-B7F8E00E4D62}"/>
              </a:ext>
            </a:extLst>
          </p:cNvPr>
          <p:cNvSpPr>
            <a:spLocks noChangeArrowheads="1"/>
          </p:cNvSpPr>
          <p:nvPr/>
        </p:nvSpPr>
        <p:spPr bwMode="auto">
          <a:xfrm>
            <a:off x="631825" y="1989138"/>
            <a:ext cx="8137525"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200"/>
              </a:lnSpc>
              <a:spcBef>
                <a:spcPts val="600"/>
              </a:spcBef>
              <a:buClr>
                <a:srgbClr val="C00000"/>
              </a:buClr>
              <a:buFont typeface="Wingdings" panose="05000000000000000000" pitchFamily="2" charset="2"/>
              <a:buChar char="l"/>
            </a:pPr>
            <a:r>
              <a:rPr lang="zh-CN" altLang="zh-CN" b="1"/>
              <a:t>工程的技术伦理问题</a:t>
            </a:r>
            <a:r>
              <a:rPr lang="en-US" altLang="zh-CN" b="1"/>
              <a:t>    </a:t>
            </a:r>
            <a:r>
              <a:rPr lang="zh-CN" altLang="zh-CN" b="1"/>
              <a:t>即工程活中的技术活动所涉及的伦理问题。</a:t>
            </a:r>
            <a:endParaRPr lang="en-US" altLang="zh-CN" b="1"/>
          </a:p>
          <a:p>
            <a:pPr algn="just" eaLnBrk="1" hangingPunct="1">
              <a:lnSpc>
                <a:spcPts val="3200"/>
              </a:lnSpc>
              <a:spcBef>
                <a:spcPts val="600"/>
              </a:spcBef>
              <a:buClr>
                <a:srgbClr val="C00000"/>
              </a:buClr>
              <a:buFont typeface="Wingdings" panose="05000000000000000000" pitchFamily="2" charset="2"/>
              <a:buChar char="l"/>
            </a:pPr>
            <a:r>
              <a:rPr lang="zh-CN" altLang="en-US" b="1"/>
              <a:t>工程的利益伦理问题    一般地，工程活动既是技术活动也是经济活动，其通过将科学技术的应用，实现特定的经济价值和社会价值，因此，在工程活动中牵涉到各种利益协调和再分配问题。</a:t>
            </a:r>
            <a:endParaRPr lang="en-US" altLang="zh-CN" b="1"/>
          </a:p>
          <a:p>
            <a:pPr algn="just" eaLnBrk="1" hangingPunct="1">
              <a:lnSpc>
                <a:spcPts val="3200"/>
              </a:lnSpc>
              <a:spcBef>
                <a:spcPts val="600"/>
              </a:spcBef>
              <a:buClr>
                <a:srgbClr val="C00000"/>
              </a:buClr>
              <a:buFont typeface="Wingdings" panose="05000000000000000000" pitchFamily="2" charset="2"/>
              <a:buChar char="l"/>
            </a:pPr>
            <a:r>
              <a:rPr lang="zh-CN" altLang="en-US" b="1"/>
              <a:t>工程的责任伦理问题  工程责任不但包括事后责任和追究性责任，还包括事前责任和决策责任等。</a:t>
            </a:r>
            <a:endParaRPr lang="en-US" altLang="zh-CN" b="1"/>
          </a:p>
          <a:p>
            <a:pPr algn="just" eaLnBrk="1" hangingPunct="1">
              <a:lnSpc>
                <a:spcPts val="3200"/>
              </a:lnSpc>
              <a:spcBef>
                <a:spcPts val="600"/>
              </a:spcBef>
              <a:buClr>
                <a:srgbClr val="C00000"/>
              </a:buClr>
              <a:buFont typeface="Wingdings" panose="05000000000000000000" pitchFamily="2" charset="2"/>
              <a:buChar char="l"/>
            </a:pPr>
            <a:r>
              <a:rPr lang="zh-CN" altLang="en-US" b="1"/>
              <a:t>工程的环境伦理问题  环境污染问题是近代、现代工程技术迅速发展、工业化程度不断提高、人类对自然的开发力度逐渐加大所带来的严重问题。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1">
            <a:extLst>
              <a:ext uri="{FF2B5EF4-FFF2-40B4-BE49-F238E27FC236}">
                <a16:creationId xmlns:a16="http://schemas.microsoft.com/office/drawing/2014/main" id="{643A3E05-8002-4E5C-96E5-910138B6E688}"/>
              </a:ext>
            </a:extLst>
          </p:cNvPr>
          <p:cNvSpPr>
            <a:spLocks noChangeArrowheads="1"/>
          </p:cNvSpPr>
          <p:nvPr/>
        </p:nvSpPr>
        <p:spPr bwMode="auto">
          <a:xfrm>
            <a:off x="584200" y="981075"/>
            <a:ext cx="3795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2. </a:t>
            </a:r>
            <a:r>
              <a:rPr lang="zh-CN" altLang="en-US" b="1">
                <a:latin typeface="Times New Roman" panose="02020603050405020304" pitchFamily="18" charset="0"/>
                <a:cs typeface="Times New Roman" panose="02020603050405020304" pitchFamily="18" charset="0"/>
              </a:rPr>
              <a:t>处理工程伦理问题的基本原则</a:t>
            </a:r>
          </a:p>
        </p:txBody>
      </p:sp>
      <p:sp>
        <p:nvSpPr>
          <p:cNvPr id="4" name="矩形 3">
            <a:extLst>
              <a:ext uri="{FF2B5EF4-FFF2-40B4-BE49-F238E27FC236}">
                <a16:creationId xmlns:a16="http://schemas.microsoft.com/office/drawing/2014/main" id="{FDE467FA-4DCB-4AF3-9537-D3E354BADD5D}"/>
              </a:ext>
            </a:extLst>
          </p:cNvPr>
          <p:cNvSpPr/>
          <p:nvPr/>
        </p:nvSpPr>
        <p:spPr>
          <a:xfrm>
            <a:off x="615950" y="1557338"/>
            <a:ext cx="8137525" cy="3328987"/>
          </a:xfrm>
          <a:prstGeom prst="rect">
            <a:avLst/>
          </a:prstGeom>
        </p:spPr>
        <p:txBody>
          <a:bodyPr>
            <a:spAutoFit/>
          </a:bodyPr>
          <a:lstStyle/>
          <a:p>
            <a:pPr marL="342900" indent="-342900" algn="just">
              <a:lnSpc>
                <a:spcPts val="3400"/>
              </a:lnSpc>
              <a:spcBef>
                <a:spcPts val="600"/>
              </a:spcBef>
              <a:buClr>
                <a:srgbClr val="C00000"/>
              </a:buClr>
              <a:buFont typeface="Wingdings" panose="05000000000000000000" pitchFamily="2" charset="2"/>
              <a:buChar char="l"/>
              <a:defRPr/>
            </a:pPr>
            <a:r>
              <a:rPr lang="zh-CN" altLang="en-US" b="1" dirty="0"/>
              <a:t>人道主义  人道主义是处理工程与人关系的基本原则</a:t>
            </a:r>
            <a:r>
              <a:rPr lang="zh-CN" altLang="zh-CN" b="1" dirty="0"/>
              <a:t>。</a:t>
            </a:r>
            <a:endParaRPr lang="en-US" altLang="zh-CN" b="1" dirty="0"/>
          </a:p>
          <a:p>
            <a:pPr marL="342900" indent="-342900" algn="just">
              <a:lnSpc>
                <a:spcPts val="3400"/>
              </a:lnSpc>
              <a:spcBef>
                <a:spcPts val="600"/>
              </a:spcBef>
              <a:buClr>
                <a:srgbClr val="C00000"/>
              </a:buClr>
              <a:buFont typeface="Wingdings" panose="05000000000000000000" pitchFamily="2" charset="2"/>
              <a:buChar char="l"/>
              <a:defRPr/>
            </a:pPr>
            <a:r>
              <a:rPr lang="zh-CN" altLang="en-US" b="1" dirty="0"/>
              <a:t>社会公正  社会公正是处理工程与社会关系的基本原则。</a:t>
            </a:r>
            <a:endParaRPr lang="en-US" altLang="zh-CN" b="1" dirty="0"/>
          </a:p>
          <a:p>
            <a:pPr marL="342900" indent="-342900" algn="just">
              <a:lnSpc>
                <a:spcPts val="3400"/>
              </a:lnSpc>
              <a:spcBef>
                <a:spcPts val="600"/>
              </a:spcBef>
              <a:buClr>
                <a:srgbClr val="C00000"/>
              </a:buClr>
              <a:buFont typeface="Wingdings" panose="05000000000000000000" pitchFamily="2" charset="2"/>
              <a:buChar char="l"/>
              <a:defRPr/>
            </a:pPr>
            <a:r>
              <a:rPr lang="zh-CN" altLang="en-US" b="1" dirty="0"/>
              <a:t>人与自然和谐发展  人与自然和谐发展是处理工程与自然关系的基本原则。</a:t>
            </a:r>
            <a:endParaRPr lang="en-US" altLang="zh-CN" b="1" dirty="0"/>
          </a:p>
          <a:p>
            <a:pPr algn="just">
              <a:lnSpc>
                <a:spcPts val="3400"/>
              </a:lnSpc>
              <a:spcBef>
                <a:spcPts val="600"/>
              </a:spcBef>
              <a:buClr>
                <a:srgbClr val="C00000"/>
              </a:buClr>
              <a:defRPr/>
            </a:pPr>
            <a:r>
              <a:rPr lang="zh-CN" altLang="en-US" b="1" dirty="0"/>
              <a:t>         处理工程伦理问题的三个基本原则是人们在工程活动中所要遵循的原则，用以规范人们的工程行为，结合实际的工程活动，在相关的工程领域中形成相应的行为伦理准则。</a:t>
            </a:r>
            <a:endParaRPr lang="en-US" altLang="zh-CN"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5BD800-A143-43BF-8A30-FD255F16B097}"/>
              </a:ext>
            </a:extLst>
          </p:cNvPr>
          <p:cNvSpPr>
            <a:spLocks noGrp="1"/>
          </p:cNvSpPr>
          <p:nvPr>
            <p:ph type="sldNum" sz="quarter" idx="12"/>
          </p:nvPr>
        </p:nvSpPr>
        <p:spPr/>
        <p:txBody>
          <a:bodyPr/>
          <a:lstStyle/>
          <a:p>
            <a:fld id="{CE4DA65A-9AE7-4DD5-8A5E-60C15B12B109}" type="slidenum">
              <a:rPr lang="zh-CN" altLang="en-US" smtClean="0"/>
              <a:pPr/>
              <a:t>16</a:t>
            </a:fld>
            <a:endParaRPr lang="zh-CN" altLang="en-US" dirty="0"/>
          </a:p>
        </p:txBody>
      </p:sp>
      <p:sp>
        <p:nvSpPr>
          <p:cNvPr id="3" name="矩形 2">
            <a:extLst>
              <a:ext uri="{FF2B5EF4-FFF2-40B4-BE49-F238E27FC236}">
                <a16:creationId xmlns:a16="http://schemas.microsoft.com/office/drawing/2014/main" id="{997E0498-3013-413C-8F42-DF20633CF4DF}"/>
              </a:ext>
            </a:extLst>
          </p:cNvPr>
          <p:cNvSpPr/>
          <p:nvPr/>
        </p:nvSpPr>
        <p:spPr>
          <a:xfrm>
            <a:off x="55157" y="174562"/>
            <a:ext cx="3877985" cy="584775"/>
          </a:xfrm>
          <a:prstGeom prst="rect">
            <a:avLst/>
          </a:prstGeom>
        </p:spPr>
        <p:txBody>
          <a:bodyPr wrap="none">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工程安全与风险防范</a:t>
            </a:r>
            <a:endParaRPr lang="en-US" altLang="zh-CN" sz="3200" dirty="0">
              <a:solidFill>
                <a:srgbClr val="00206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A806EFA-E94E-4013-A9BB-C22C5169987B}"/>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98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3D67E2-EA06-4483-8747-D07CB9E85789}"/>
              </a:ext>
            </a:extLst>
          </p:cNvPr>
          <p:cNvSpPr>
            <a:spLocks noGrp="1"/>
          </p:cNvSpPr>
          <p:nvPr>
            <p:ph type="sldNum" sz="quarter" idx="12"/>
          </p:nvPr>
        </p:nvSpPr>
        <p:spPr/>
        <p:txBody>
          <a:bodyPr/>
          <a:lstStyle/>
          <a:p>
            <a:fld id="{CE4DA65A-9AE7-4DD5-8A5E-60C15B12B109}" type="slidenum">
              <a:rPr lang="zh-CN" altLang="en-US" smtClean="0"/>
              <a:pPr/>
              <a:t>17</a:t>
            </a:fld>
            <a:endParaRPr lang="zh-CN" altLang="en-US" dirty="0"/>
          </a:p>
        </p:txBody>
      </p:sp>
      <p:pic>
        <p:nvPicPr>
          <p:cNvPr id="3" name="图片 2">
            <a:extLst>
              <a:ext uri="{FF2B5EF4-FFF2-40B4-BE49-F238E27FC236}">
                <a16:creationId xmlns:a16="http://schemas.microsoft.com/office/drawing/2014/main" id="{BD464C4D-BB58-49FF-B3BE-B2F201346CE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634696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a:extLst>
              <a:ext uri="{FF2B5EF4-FFF2-40B4-BE49-F238E27FC236}">
                <a16:creationId xmlns:a16="http://schemas.microsoft.com/office/drawing/2014/main" id="{39DE20DF-1E6A-49AD-9435-C06695215E28}"/>
              </a:ext>
            </a:extLst>
          </p:cNvPr>
          <p:cNvSpPr>
            <a:spLocks noChangeArrowheads="1"/>
          </p:cNvSpPr>
          <p:nvPr/>
        </p:nvSpPr>
        <p:spPr bwMode="auto">
          <a:xfrm>
            <a:off x="422275" y="908050"/>
            <a:ext cx="496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b="1"/>
              <a:t>结合工程活动环节考虑相关工程安全问题</a:t>
            </a:r>
          </a:p>
        </p:txBody>
      </p:sp>
      <p:sp>
        <p:nvSpPr>
          <p:cNvPr id="24579" name="矩形 7">
            <a:extLst>
              <a:ext uri="{FF2B5EF4-FFF2-40B4-BE49-F238E27FC236}">
                <a16:creationId xmlns:a16="http://schemas.microsoft.com/office/drawing/2014/main" id="{26E8ED2D-005F-4E26-BDEA-7B5578A8ED5C}"/>
              </a:ext>
            </a:extLst>
          </p:cNvPr>
          <p:cNvSpPr>
            <a:spLocks noChangeArrowheads="1"/>
          </p:cNvSpPr>
          <p:nvPr/>
        </p:nvSpPr>
        <p:spPr bwMode="auto">
          <a:xfrm>
            <a:off x="422275" y="1411288"/>
            <a:ext cx="8483600"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4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工程决策与计划环节的工程安全问题  工程的首要环节就是工程决策与计划，该环节必须要考虑工程安全问题，首先是要考虑工程的结果是否对人类安全的影响，其次要考虑工程过程对人类安全的影响。</a:t>
            </a:r>
            <a:endParaRPr lang="en-US" altLang="zh-CN" b="1">
              <a:latin typeface="Times New Roman" panose="02020603050405020304" pitchFamily="18" charset="0"/>
              <a:cs typeface="Times New Roman" panose="02020603050405020304" pitchFamily="18" charset="0"/>
            </a:endParaRPr>
          </a:p>
          <a:p>
            <a:pPr algn="just" eaLnBrk="1" hangingPunct="1">
              <a:lnSpc>
                <a:spcPts val="34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工程设计环节的工程安全问题  工程设计环节的工程安全问题主要与工程技术人员的工程伦理、职业道德、职业素养以及专业能力等有关。</a:t>
            </a:r>
            <a:endParaRPr lang="en-US" altLang="zh-CN" b="1">
              <a:latin typeface="Times New Roman" panose="02020603050405020304" pitchFamily="18" charset="0"/>
              <a:cs typeface="Times New Roman" panose="02020603050405020304" pitchFamily="18" charset="0"/>
            </a:endParaRPr>
          </a:p>
          <a:p>
            <a:pPr algn="just" eaLnBrk="1" hangingPunct="1">
              <a:lnSpc>
                <a:spcPts val="34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工程建造环节上的安全工程问题  工程建造环节是导致工程安全的关键环节，该环节主要涉及的是工程安全管理问题，工程质量问题，这些将直接导致建造及使用过程的工程安全风险大小。</a:t>
            </a:r>
            <a:endParaRPr lang="en-US" altLang="zh-CN" b="1">
              <a:latin typeface="Times New Roman" panose="02020603050405020304" pitchFamily="18" charset="0"/>
              <a:cs typeface="Times New Roman" panose="02020603050405020304" pitchFamily="18" charset="0"/>
            </a:endParaRPr>
          </a:p>
          <a:p>
            <a:pPr algn="just" eaLnBrk="1" hangingPunct="1">
              <a:lnSpc>
                <a:spcPts val="34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工程使用环节的安全工程问题  工程使用环节的安全问题主要与工程质量、恶劣的服役环境、意外的自然灾害或者不按照工程安全使用规范使用等有关。</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a:extLst>
              <a:ext uri="{FF2B5EF4-FFF2-40B4-BE49-F238E27FC236}">
                <a16:creationId xmlns:a16="http://schemas.microsoft.com/office/drawing/2014/main" id="{20A319E1-0AA3-4B7C-BBC3-8ECA287C51C5}"/>
              </a:ext>
            </a:extLst>
          </p:cNvPr>
          <p:cNvSpPr>
            <a:spLocks noChangeArrowheads="1"/>
          </p:cNvSpPr>
          <p:nvPr/>
        </p:nvSpPr>
        <p:spPr bwMode="auto">
          <a:xfrm>
            <a:off x="611188" y="836613"/>
            <a:ext cx="2733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Times New Roman" panose="02020603050405020304" pitchFamily="18" charset="0"/>
                <a:cs typeface="Times New Roman" panose="02020603050405020304" pitchFamily="18" charset="0"/>
              </a:rPr>
              <a:t>3.2.2 </a:t>
            </a:r>
            <a:r>
              <a:rPr lang="zh-CN" altLang="en-US" sz="2400" b="1">
                <a:latin typeface="Times New Roman" panose="02020603050405020304" pitchFamily="18" charset="0"/>
                <a:cs typeface="Times New Roman" panose="02020603050405020304" pitchFamily="18" charset="0"/>
              </a:rPr>
              <a:t>工程安全管理</a:t>
            </a:r>
          </a:p>
        </p:txBody>
      </p:sp>
      <p:sp>
        <p:nvSpPr>
          <p:cNvPr id="26627" name="矩形 4">
            <a:extLst>
              <a:ext uri="{FF2B5EF4-FFF2-40B4-BE49-F238E27FC236}">
                <a16:creationId xmlns:a16="http://schemas.microsoft.com/office/drawing/2014/main" id="{9A01C7BF-487E-4A12-ADDB-928A393FE320}"/>
              </a:ext>
            </a:extLst>
          </p:cNvPr>
          <p:cNvSpPr>
            <a:spLocks noChangeArrowheads="1"/>
          </p:cNvSpPr>
          <p:nvPr/>
        </p:nvSpPr>
        <p:spPr bwMode="auto">
          <a:xfrm>
            <a:off x="623888" y="1889125"/>
            <a:ext cx="8094662"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pPr>
            <a:r>
              <a:rPr lang="zh-CN" altLang="en-US" b="1">
                <a:latin typeface="Times New Roman" panose="02020603050405020304" pitchFamily="18" charset="0"/>
                <a:cs typeface="Times New Roman" panose="02020603050405020304" pitchFamily="18" charset="0"/>
              </a:rPr>
              <a:t>        工程安全文化落实在企业中，也就是企业的安全文化。企业安全文化建设，要紧紧围绕着一个中心、两个基本点，所谓一个中心就是以人为本，两个基本点就是安全理念渗透和安全行为养成。</a:t>
            </a:r>
          </a:p>
        </p:txBody>
      </p:sp>
      <p:sp>
        <p:nvSpPr>
          <p:cNvPr id="26628" name="矩形 1">
            <a:extLst>
              <a:ext uri="{FF2B5EF4-FFF2-40B4-BE49-F238E27FC236}">
                <a16:creationId xmlns:a16="http://schemas.microsoft.com/office/drawing/2014/main" id="{BD4114D6-3B03-4A7E-8556-58D0CC253F9E}"/>
              </a:ext>
            </a:extLst>
          </p:cNvPr>
          <p:cNvSpPr>
            <a:spLocks noChangeArrowheads="1"/>
          </p:cNvSpPr>
          <p:nvPr/>
        </p:nvSpPr>
        <p:spPr bwMode="auto">
          <a:xfrm>
            <a:off x="611188" y="1479550"/>
            <a:ext cx="1925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工程安全文化</a:t>
            </a:r>
            <a:endParaRPr lang="zh-CN" altLang="zh-CN">
              <a:latin typeface="Times New Roman" panose="02020603050405020304" pitchFamily="18" charset="0"/>
              <a:cs typeface="Times New Roman" panose="02020603050405020304" pitchFamily="18" charset="0"/>
            </a:endParaRPr>
          </a:p>
        </p:txBody>
      </p:sp>
      <p:sp>
        <p:nvSpPr>
          <p:cNvPr id="26629" name="矩形 1">
            <a:extLst>
              <a:ext uri="{FF2B5EF4-FFF2-40B4-BE49-F238E27FC236}">
                <a16:creationId xmlns:a16="http://schemas.microsoft.com/office/drawing/2014/main" id="{7054CF98-B1ED-4E77-8A46-74790C42323B}"/>
              </a:ext>
            </a:extLst>
          </p:cNvPr>
          <p:cNvSpPr>
            <a:spLocks noChangeArrowheads="1"/>
          </p:cNvSpPr>
          <p:nvPr/>
        </p:nvSpPr>
        <p:spPr bwMode="auto">
          <a:xfrm>
            <a:off x="611188" y="3149600"/>
            <a:ext cx="198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2. </a:t>
            </a:r>
            <a:r>
              <a:rPr lang="zh-CN" altLang="zh-CN" b="1">
                <a:latin typeface="Times New Roman" panose="02020603050405020304" pitchFamily="18" charset="0"/>
                <a:cs typeface="Times New Roman" panose="02020603050405020304" pitchFamily="18" charset="0"/>
              </a:rPr>
              <a:t>建立安全法制</a:t>
            </a:r>
            <a:endParaRPr lang="zh-CN" altLang="zh-CN">
              <a:latin typeface="Times New Roman" panose="02020603050405020304" pitchFamily="18" charset="0"/>
              <a:cs typeface="Times New Roman" panose="02020603050405020304" pitchFamily="18" charset="0"/>
            </a:endParaRPr>
          </a:p>
        </p:txBody>
      </p:sp>
      <p:sp>
        <p:nvSpPr>
          <p:cNvPr id="26630" name="矩形 2">
            <a:extLst>
              <a:ext uri="{FF2B5EF4-FFF2-40B4-BE49-F238E27FC236}">
                <a16:creationId xmlns:a16="http://schemas.microsoft.com/office/drawing/2014/main" id="{5C8348A0-9105-49D3-9F29-7A4B7901F333}"/>
              </a:ext>
            </a:extLst>
          </p:cNvPr>
          <p:cNvSpPr>
            <a:spLocks noChangeArrowheads="1"/>
          </p:cNvSpPr>
          <p:nvPr/>
        </p:nvSpPr>
        <p:spPr bwMode="auto">
          <a:xfrm>
            <a:off x="654050" y="3549650"/>
            <a:ext cx="803433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pPr>
            <a:r>
              <a:rPr lang="zh-CN" altLang="en-US" b="1"/>
              <a:t>         </a:t>
            </a:r>
            <a:r>
              <a:rPr lang="zh-CN" altLang="en-US" b="1">
                <a:latin typeface="Times New Roman" panose="02020603050405020304" pitchFamily="18" charset="0"/>
                <a:cs typeface="Times New Roman" panose="02020603050405020304" pitchFamily="18" charset="0"/>
              </a:rPr>
              <a:t>为了保证工程安全、工程质量，国家出台了一系列的法律法规以及相应的工程标准。企业一方面要宣传、组织学习这些法律法规和工程标准，更要建立企业的工程安全管理机制。</a:t>
            </a:r>
          </a:p>
        </p:txBody>
      </p:sp>
      <p:sp>
        <p:nvSpPr>
          <p:cNvPr id="26631" name="矩形 3">
            <a:extLst>
              <a:ext uri="{FF2B5EF4-FFF2-40B4-BE49-F238E27FC236}">
                <a16:creationId xmlns:a16="http://schemas.microsoft.com/office/drawing/2014/main" id="{353F9E28-D950-45CC-834B-0BB3FCBACD00}"/>
              </a:ext>
            </a:extLst>
          </p:cNvPr>
          <p:cNvSpPr>
            <a:spLocks noChangeArrowheads="1"/>
          </p:cNvSpPr>
          <p:nvPr/>
        </p:nvSpPr>
        <p:spPr bwMode="auto">
          <a:xfrm>
            <a:off x="654050" y="4900613"/>
            <a:ext cx="1974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3. </a:t>
            </a:r>
            <a:r>
              <a:rPr lang="zh-CN" altLang="en-US" b="1">
                <a:latin typeface="Times New Roman" panose="02020603050405020304" pitchFamily="18" charset="0"/>
                <a:cs typeface="Times New Roman" panose="02020603050405020304" pitchFamily="18" charset="0"/>
              </a:rPr>
              <a:t>落实安全责任</a:t>
            </a:r>
          </a:p>
        </p:txBody>
      </p:sp>
      <p:sp>
        <p:nvSpPr>
          <p:cNvPr id="26632" name="矩形 5">
            <a:extLst>
              <a:ext uri="{FF2B5EF4-FFF2-40B4-BE49-F238E27FC236}">
                <a16:creationId xmlns:a16="http://schemas.microsoft.com/office/drawing/2014/main" id="{D45664E7-22A3-4BB2-BBF1-6168E366DC0E}"/>
              </a:ext>
            </a:extLst>
          </p:cNvPr>
          <p:cNvSpPr>
            <a:spLocks noChangeArrowheads="1"/>
          </p:cNvSpPr>
          <p:nvPr/>
        </p:nvSpPr>
        <p:spPr bwMode="auto">
          <a:xfrm>
            <a:off x="654050" y="5300663"/>
            <a:ext cx="80645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b="1">
                <a:latin typeface="Times New Roman" panose="02020603050405020304" pitchFamily="18" charset="0"/>
                <a:cs typeface="Times New Roman" panose="02020603050405020304" pitchFamily="18" charset="0"/>
              </a:rPr>
              <a:t>        要将工程安全责任逐层逐级落实，工程安全管理的基本原则就是谁主管谁负责，管生产必须管安全等。</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FE9BB2-D6B0-4713-B8CE-08837F8FD6A8}"/>
              </a:ext>
            </a:extLst>
          </p:cNvPr>
          <p:cNvSpPr>
            <a:spLocks noGrp="1"/>
          </p:cNvSpPr>
          <p:nvPr>
            <p:ph type="sldNum" sz="quarter" idx="12"/>
          </p:nvPr>
        </p:nvSpPr>
        <p:spPr/>
        <p:txBody>
          <a:bodyPr/>
          <a:lstStyle/>
          <a:p>
            <a:fld id="{CE4DA65A-9AE7-4DD5-8A5E-60C15B12B109}" type="slidenum">
              <a:rPr lang="zh-CN" altLang="en-US" smtClean="0"/>
              <a:pPr/>
              <a:t>2</a:t>
            </a:fld>
            <a:endParaRPr lang="zh-CN" altLang="en-US" dirty="0"/>
          </a:p>
        </p:txBody>
      </p:sp>
      <p:sp>
        <p:nvSpPr>
          <p:cNvPr id="3" name="矩形 2">
            <a:extLst>
              <a:ext uri="{FF2B5EF4-FFF2-40B4-BE49-F238E27FC236}">
                <a16:creationId xmlns:a16="http://schemas.microsoft.com/office/drawing/2014/main" id="{C7A94DDC-5E93-4D8F-9F19-816694AEAFF6}"/>
              </a:ext>
            </a:extLst>
          </p:cNvPr>
          <p:cNvSpPr/>
          <p:nvPr/>
        </p:nvSpPr>
        <p:spPr>
          <a:xfrm>
            <a:off x="170908" y="174561"/>
            <a:ext cx="3057247" cy="584775"/>
          </a:xfrm>
          <a:prstGeom prst="rect">
            <a:avLst/>
          </a:prstGeom>
        </p:spPr>
        <p:txBody>
          <a:bodyPr wrap="none">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工程与科学技术</a:t>
            </a:r>
            <a:endParaRPr lang="zh-CN" altLang="en-US" sz="3200" dirty="0"/>
          </a:p>
        </p:txBody>
      </p:sp>
      <p:sp>
        <p:nvSpPr>
          <p:cNvPr id="4" name="文本框 3">
            <a:extLst>
              <a:ext uri="{FF2B5EF4-FFF2-40B4-BE49-F238E27FC236}">
                <a16:creationId xmlns:a16="http://schemas.microsoft.com/office/drawing/2014/main" id="{D69CE9C1-E15A-4869-9BAC-F0D96AE08683}"/>
              </a:ext>
            </a:extLst>
          </p:cNvPr>
          <p:cNvSpPr txBox="1"/>
          <p:nvPr/>
        </p:nvSpPr>
        <p:spPr>
          <a:xfrm>
            <a:off x="191634" y="1018903"/>
            <a:ext cx="8821737" cy="523220"/>
          </a:xfrm>
          <a:prstGeom prst="rect">
            <a:avLst/>
          </a:prstGeom>
          <a:noFill/>
        </p:spPr>
        <p:txBody>
          <a:bodyPr wrap="square" rtlCol="0">
            <a:spAutoFit/>
          </a:bodyPr>
          <a:lstStyle/>
          <a:p>
            <a:r>
              <a:rPr lang="zh-CN" altLang="en-US" sz="2800" dirty="0">
                <a:solidFill>
                  <a:srgbClr val="002060"/>
                </a:solidFill>
                <a:latin typeface="微软雅黑" panose="020B0503020204020204" pitchFamily="34" charset="-122"/>
                <a:ea typeface="微软雅黑" panose="020B0503020204020204" pitchFamily="34" charset="-122"/>
              </a:rPr>
              <a:t>工程的概念</a:t>
            </a:r>
            <a:endParaRPr lang="en-US" altLang="zh-CN" sz="2800" dirty="0">
              <a:solidFill>
                <a:srgbClr val="00206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854EB7F-F0DA-436F-B2B7-D5B3B048835B}"/>
              </a:ext>
            </a:extLst>
          </p:cNvPr>
          <p:cNvSpPr/>
          <p:nvPr/>
        </p:nvSpPr>
        <p:spPr>
          <a:xfrm>
            <a:off x="170908" y="3870565"/>
            <a:ext cx="4134465" cy="523220"/>
          </a:xfrm>
          <a:prstGeom prst="rect">
            <a:avLst/>
          </a:prstGeom>
        </p:spPr>
        <p:txBody>
          <a:bodyPr wrap="none">
            <a:spAutoFit/>
          </a:bodyPr>
          <a:lstStyle/>
          <a:p>
            <a:r>
              <a:rPr lang="zh-CN" altLang="en-US" sz="2800" dirty="0">
                <a:solidFill>
                  <a:srgbClr val="002060"/>
                </a:solidFill>
                <a:latin typeface="微软雅黑" panose="020B0503020204020204" pitchFamily="34" charset="-122"/>
                <a:ea typeface="微软雅黑" panose="020B0503020204020204" pitchFamily="34" charset="-122"/>
              </a:rPr>
              <a:t>工程与科学、技术的关系</a:t>
            </a:r>
          </a:p>
        </p:txBody>
      </p:sp>
      <p:sp>
        <p:nvSpPr>
          <p:cNvPr id="6" name="矩形 5">
            <a:extLst>
              <a:ext uri="{FF2B5EF4-FFF2-40B4-BE49-F238E27FC236}">
                <a16:creationId xmlns:a16="http://schemas.microsoft.com/office/drawing/2014/main" id="{95F7E5F1-DD2F-4335-BFC8-383B5D15617E}"/>
              </a:ext>
            </a:extLst>
          </p:cNvPr>
          <p:cNvSpPr/>
          <p:nvPr/>
        </p:nvSpPr>
        <p:spPr>
          <a:xfrm>
            <a:off x="262349" y="2719407"/>
            <a:ext cx="8751022" cy="1015663"/>
          </a:xfrm>
          <a:prstGeom prst="rect">
            <a:avLst/>
          </a:prstGeom>
        </p:spPr>
        <p:txBody>
          <a:bodyPr wrap="square">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工程是为了实现某种目的，人们单独或合作创造性地运用科学原理与数学，以最短的时间和最少的人力、物力，使自然资源能够转化为各种结构、机器、产品、系统的过程或工作，从而使人们生活得更安全、更美好（胡绳荪）。</a:t>
            </a:r>
          </a:p>
        </p:txBody>
      </p:sp>
      <p:sp>
        <p:nvSpPr>
          <p:cNvPr id="7" name="矩形 6">
            <a:extLst>
              <a:ext uri="{FF2B5EF4-FFF2-40B4-BE49-F238E27FC236}">
                <a16:creationId xmlns:a16="http://schemas.microsoft.com/office/drawing/2014/main" id="{579A9897-0E6A-49AF-ADE4-167E3C1BBD5D}"/>
              </a:ext>
            </a:extLst>
          </p:cNvPr>
          <p:cNvSpPr/>
          <p:nvPr/>
        </p:nvSpPr>
        <p:spPr>
          <a:xfrm>
            <a:off x="258307" y="1555186"/>
            <a:ext cx="8821737" cy="1015663"/>
          </a:xfrm>
          <a:prstGeom prst="rect">
            <a:avLst/>
          </a:prstGeom>
        </p:spPr>
        <p:txBody>
          <a:bodyPr wrap="square">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工程是一种实践性研究，研究如何利用各种科学方法使得人和物以及环境以更健康、更安全、更高效的方式结合，从而赋能个人，促进社会的福祉（丛杭青）。</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DFB1AD4-E389-4136-9E5D-DF356DE0E066}"/>
              </a:ext>
            </a:extLst>
          </p:cNvPr>
          <p:cNvSpPr/>
          <p:nvPr/>
        </p:nvSpPr>
        <p:spPr>
          <a:xfrm>
            <a:off x="192992" y="4475975"/>
            <a:ext cx="8887052" cy="1323439"/>
          </a:xfrm>
          <a:prstGeom prst="rect">
            <a:avLst/>
          </a:prstGeom>
        </p:spPr>
        <p:txBody>
          <a:bodyPr wrap="square">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科学是通过分析、研究自然界中的现象，发现并掌握科学规律。而工程是创造性地应用这些科学规律，解决人类面临自然界的问题。工程师基于科学规律，通过工程去创造从未有过的世界，而工程的实施往往需要采用一定的技术手段。工程是技术应用的平台，技术是实现工程的手段。</a:t>
            </a:r>
          </a:p>
        </p:txBody>
      </p:sp>
      <p:sp>
        <p:nvSpPr>
          <p:cNvPr id="9" name="文本框 8">
            <a:extLst>
              <a:ext uri="{FF2B5EF4-FFF2-40B4-BE49-F238E27FC236}">
                <a16:creationId xmlns:a16="http://schemas.microsoft.com/office/drawing/2014/main" id="{7F31448B-EF59-46F9-85F2-D79878CC8F33}"/>
              </a:ext>
            </a:extLst>
          </p:cNvPr>
          <p:cNvSpPr txBox="1"/>
          <p:nvPr/>
        </p:nvSpPr>
        <p:spPr>
          <a:xfrm>
            <a:off x="235130" y="5943598"/>
            <a:ext cx="5314275" cy="400110"/>
          </a:xfrm>
          <a:prstGeom prst="rect">
            <a:avLst/>
          </a:prstGeom>
          <a:noFill/>
        </p:spPr>
        <p:txBody>
          <a:bodyPr wrap="none" rtlCol="0">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科学在于发现，技术在于发明，工程在于造物</a:t>
            </a:r>
          </a:p>
        </p:txBody>
      </p:sp>
    </p:spTree>
    <p:extLst>
      <p:ext uri="{BB962C8B-B14F-4D97-AF65-F5344CB8AC3E}">
        <p14:creationId xmlns:p14="http://schemas.microsoft.com/office/powerpoint/2010/main" val="78453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
            <a:extLst>
              <a:ext uri="{FF2B5EF4-FFF2-40B4-BE49-F238E27FC236}">
                <a16:creationId xmlns:a16="http://schemas.microsoft.com/office/drawing/2014/main" id="{F88D4B9E-E19A-4E9C-B6F3-CDF190F7F5E2}"/>
              </a:ext>
            </a:extLst>
          </p:cNvPr>
          <p:cNvSpPr>
            <a:spLocks noChangeArrowheads="1"/>
          </p:cNvSpPr>
          <p:nvPr/>
        </p:nvSpPr>
        <p:spPr bwMode="auto">
          <a:xfrm>
            <a:off x="611188" y="836613"/>
            <a:ext cx="2733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Times New Roman" panose="02020603050405020304" pitchFamily="18" charset="0"/>
                <a:cs typeface="Times New Roman" panose="02020603050405020304" pitchFamily="18" charset="0"/>
              </a:rPr>
              <a:t>3.2.3 </a:t>
            </a:r>
            <a:r>
              <a:rPr lang="zh-CN" altLang="en-US" sz="2400" b="1">
                <a:latin typeface="Times New Roman" panose="02020603050405020304" pitchFamily="18" charset="0"/>
                <a:cs typeface="Times New Roman" panose="02020603050405020304" pitchFamily="18" charset="0"/>
              </a:rPr>
              <a:t>工程风险防范</a:t>
            </a:r>
          </a:p>
        </p:txBody>
      </p:sp>
      <p:sp>
        <p:nvSpPr>
          <p:cNvPr id="28675" name="矩形 4">
            <a:extLst>
              <a:ext uri="{FF2B5EF4-FFF2-40B4-BE49-F238E27FC236}">
                <a16:creationId xmlns:a16="http://schemas.microsoft.com/office/drawing/2014/main" id="{DD95C786-B5CC-4B17-89CC-E4DB9138C0AA}"/>
              </a:ext>
            </a:extLst>
          </p:cNvPr>
          <p:cNvSpPr>
            <a:spLocks noChangeArrowheads="1"/>
          </p:cNvSpPr>
          <p:nvPr/>
        </p:nvSpPr>
        <p:spPr bwMode="auto">
          <a:xfrm>
            <a:off x="611188" y="1382713"/>
            <a:ext cx="809307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2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工程决策与计划环节的风险防范  首先要提高决策者的理论知识水平，提高决策者的预见能力和洞察力。</a:t>
            </a:r>
            <a:endParaRPr lang="en-US" altLang="zh-CN" b="1">
              <a:latin typeface="Times New Roman" panose="02020603050405020304" pitchFamily="18" charset="0"/>
              <a:cs typeface="Times New Roman" panose="02020603050405020304" pitchFamily="18" charset="0"/>
            </a:endParaRPr>
          </a:p>
          <a:p>
            <a:pPr algn="just" eaLnBrk="1" hangingPunct="1">
              <a:lnSpc>
                <a:spcPts val="32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工程设计环节的风险防范  工程设计环节的风险主要来自于设计单位和设计人员的责任意识与专业水平，而重要的是责任意识。</a:t>
            </a:r>
            <a:endParaRPr lang="en-US" altLang="zh-CN" b="1">
              <a:latin typeface="Times New Roman" panose="02020603050405020304" pitchFamily="18" charset="0"/>
              <a:cs typeface="Times New Roman" panose="02020603050405020304" pitchFamily="18" charset="0"/>
            </a:endParaRPr>
          </a:p>
          <a:p>
            <a:pPr algn="just" eaLnBrk="1" hangingPunct="1">
              <a:lnSpc>
                <a:spcPts val="32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工程建造环节的风险防范  降低工程制造环节的工程安全风险是至关重要的。</a:t>
            </a:r>
            <a:endParaRPr lang="en-US" altLang="zh-CN" b="1">
              <a:latin typeface="Times New Roman" panose="02020603050405020304" pitchFamily="18" charset="0"/>
              <a:cs typeface="Times New Roman" panose="02020603050405020304" pitchFamily="18" charset="0"/>
            </a:endParaRPr>
          </a:p>
          <a:p>
            <a:pPr algn="just" eaLnBrk="1" hangingPunct="1">
              <a:lnSpc>
                <a:spcPts val="3200"/>
              </a:lnSpc>
              <a:buClr>
                <a:srgbClr val="C00000"/>
              </a:buClr>
              <a:buFont typeface="Wingdings" panose="05000000000000000000" pitchFamily="2" charset="2"/>
              <a:buChar char="l"/>
            </a:pPr>
            <a:r>
              <a:rPr lang="zh-CN" altLang="en-US" b="1">
                <a:latin typeface="Times New Roman" panose="02020603050405020304" pitchFamily="18" charset="0"/>
                <a:cs typeface="Times New Roman" panose="02020603050405020304" pitchFamily="18" charset="0"/>
              </a:rPr>
              <a:t>工程使用环节的风险防范  防范工程使用过程中安全风险，善于发现工程产品中可能存在的质量问题，提出相对的方法和措施；对工程产品的使用环境有充分的了解，对可能引起工程产品发生安全事故做出预判，并采取有力的措施进行防范；要规范使用工程产品。</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0" name="Text Box 14">
            <a:extLst>
              <a:ext uri="{FF2B5EF4-FFF2-40B4-BE49-F238E27FC236}">
                <a16:creationId xmlns:a16="http://schemas.microsoft.com/office/drawing/2014/main" id="{60BF1FF6-638D-49A4-B1D5-13743C575FDC}"/>
              </a:ext>
            </a:extLst>
          </p:cNvPr>
          <p:cNvSpPr txBox="1">
            <a:spLocks noChangeArrowheads="1"/>
          </p:cNvSpPr>
          <p:nvPr/>
        </p:nvSpPr>
        <p:spPr bwMode="auto">
          <a:xfrm>
            <a:off x="406400" y="920750"/>
            <a:ext cx="4886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dirty="0">
                <a:effectLst>
                  <a:outerShdw blurRad="38100" dist="38100" dir="2700000" algn="tl">
                    <a:srgbClr val="C0C0C0"/>
                  </a:outerShdw>
                </a:effectLst>
                <a:latin typeface="Times New Roman" pitchFamily="18" charset="0"/>
                <a:ea typeface="楷体_GB2312" pitchFamily="49" charset="-122"/>
              </a:rPr>
              <a:t>4.1 </a:t>
            </a:r>
            <a:r>
              <a:rPr lang="zh-CN" altLang="en-US" sz="2800" b="1" dirty="0">
                <a:effectLst>
                  <a:outerShdw blurRad="38100" dist="38100" dir="2700000" algn="tl">
                    <a:srgbClr val="C0C0C0"/>
                  </a:outerShdw>
                </a:effectLst>
                <a:latin typeface="Times New Roman" pitchFamily="18" charset="0"/>
                <a:ea typeface="楷体_GB2312" pitchFamily="49" charset="-122"/>
              </a:rPr>
              <a:t>法律法规的基本概念</a:t>
            </a:r>
            <a:endParaRPr lang="zh-CN" altLang="en-US" sz="2800" b="1" dirty="0">
              <a:effectLst>
                <a:outerShdw blurRad="38100" dist="38100" dir="2700000" algn="tl">
                  <a:srgbClr val="C0C0C0"/>
                </a:outerShdw>
              </a:effectLst>
              <a:latin typeface="Verdana" pitchFamily="34" charset="0"/>
              <a:ea typeface="楷体_GB2312" pitchFamily="49" charset="-122"/>
            </a:endParaRPr>
          </a:p>
        </p:txBody>
      </p:sp>
      <p:sp>
        <p:nvSpPr>
          <p:cNvPr id="18" name="矩形 17">
            <a:extLst>
              <a:ext uri="{FF2B5EF4-FFF2-40B4-BE49-F238E27FC236}">
                <a16:creationId xmlns:a16="http://schemas.microsoft.com/office/drawing/2014/main" id="{7AE329A7-BDE2-4A23-845F-607FAA3802ED}"/>
              </a:ext>
            </a:extLst>
          </p:cNvPr>
          <p:cNvSpPr>
            <a:spLocks noChangeArrowheads="1"/>
          </p:cNvSpPr>
          <p:nvPr/>
        </p:nvSpPr>
        <p:spPr bwMode="auto">
          <a:xfrm>
            <a:off x="406400" y="1546225"/>
            <a:ext cx="84978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b="1"/>
              <a:t>         法律法规是指由国家制定或认可，并由国家强制力保证实施的行为规则（规范）。法律法规具有三个构成因素：一是指明规范适用的条件；二是指明该规范允许或禁止的行为；三是指明违反规范的法律后果。</a:t>
            </a:r>
            <a:endParaRPr lang="en-US" altLang="zh-CN" b="1"/>
          </a:p>
        </p:txBody>
      </p:sp>
      <p:sp>
        <p:nvSpPr>
          <p:cNvPr id="6148" name="矩形 3">
            <a:extLst>
              <a:ext uri="{FF2B5EF4-FFF2-40B4-BE49-F238E27FC236}">
                <a16:creationId xmlns:a16="http://schemas.microsoft.com/office/drawing/2014/main" id="{41E31944-6C8F-4031-AF04-E9A30F6DDE5E}"/>
              </a:ext>
            </a:extLst>
          </p:cNvPr>
          <p:cNvSpPr>
            <a:spLocks noChangeArrowheads="1"/>
          </p:cNvSpPr>
          <p:nvPr/>
        </p:nvSpPr>
        <p:spPr bwMode="auto">
          <a:xfrm>
            <a:off x="974725" y="2852738"/>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1. </a:t>
            </a:r>
            <a:r>
              <a:rPr lang="zh-CN" altLang="en-US" b="1">
                <a:latin typeface="Times New Roman" panose="02020603050405020304" pitchFamily="18" charset="0"/>
                <a:cs typeface="Times New Roman" panose="02020603050405020304" pitchFamily="18" charset="0"/>
              </a:rPr>
              <a:t>法律</a:t>
            </a:r>
          </a:p>
        </p:txBody>
      </p:sp>
      <p:sp>
        <p:nvSpPr>
          <p:cNvPr id="6149" name="矩形 4">
            <a:extLst>
              <a:ext uri="{FF2B5EF4-FFF2-40B4-BE49-F238E27FC236}">
                <a16:creationId xmlns:a16="http://schemas.microsoft.com/office/drawing/2014/main" id="{8ECA1659-9A11-489B-9334-7EEA888B87D3}"/>
              </a:ext>
            </a:extLst>
          </p:cNvPr>
          <p:cNvSpPr>
            <a:spLocks noChangeArrowheads="1"/>
          </p:cNvSpPr>
          <p:nvPr/>
        </p:nvSpPr>
        <p:spPr bwMode="auto">
          <a:xfrm>
            <a:off x="406400" y="3252788"/>
            <a:ext cx="84820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pPr>
            <a:r>
              <a:rPr lang="zh-CN" altLang="en-US" b="1"/>
              <a:t>         法律是国家统治者与管理者为了实现统治并管理国家的目的，制定的行为规则。</a:t>
            </a:r>
            <a:endParaRPr lang="en-US" altLang="zh-CN" b="1"/>
          </a:p>
          <a:p>
            <a:pPr algn="just" eaLnBrk="1" hangingPunct="1">
              <a:lnSpc>
                <a:spcPts val="3000"/>
              </a:lnSpc>
            </a:pPr>
            <a:r>
              <a:rPr lang="zh-CN" altLang="en-US" b="1"/>
              <a:t>         法律包括基本法律和一般法律。</a:t>
            </a:r>
            <a:r>
              <a:rPr lang="en-US" altLang="zh-CN" b="1"/>
              <a:t> </a:t>
            </a:r>
            <a:endParaRPr lang="zh-CN" altLang="en-US" b="1"/>
          </a:p>
        </p:txBody>
      </p:sp>
      <p:sp>
        <p:nvSpPr>
          <p:cNvPr id="6150" name="矩形 1">
            <a:extLst>
              <a:ext uri="{FF2B5EF4-FFF2-40B4-BE49-F238E27FC236}">
                <a16:creationId xmlns:a16="http://schemas.microsoft.com/office/drawing/2014/main" id="{77737EFE-DA29-4A57-A966-C00F5678B414}"/>
              </a:ext>
            </a:extLst>
          </p:cNvPr>
          <p:cNvSpPr>
            <a:spLocks noChangeArrowheads="1"/>
          </p:cNvSpPr>
          <p:nvPr/>
        </p:nvSpPr>
        <p:spPr bwMode="auto">
          <a:xfrm>
            <a:off x="1008063" y="4649788"/>
            <a:ext cx="957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2. </a:t>
            </a:r>
            <a:r>
              <a:rPr lang="zh-CN" altLang="en-US" b="1">
                <a:latin typeface="Times New Roman" panose="02020603050405020304" pitchFamily="18" charset="0"/>
                <a:cs typeface="Times New Roman" panose="02020603050405020304" pitchFamily="18" charset="0"/>
              </a:rPr>
              <a:t>法规</a:t>
            </a:r>
          </a:p>
        </p:txBody>
      </p:sp>
      <p:sp>
        <p:nvSpPr>
          <p:cNvPr id="6151" name="矩形 2">
            <a:extLst>
              <a:ext uri="{FF2B5EF4-FFF2-40B4-BE49-F238E27FC236}">
                <a16:creationId xmlns:a16="http://schemas.microsoft.com/office/drawing/2014/main" id="{D261049E-FE10-4AF4-A6D1-292B964D75D1}"/>
              </a:ext>
            </a:extLst>
          </p:cNvPr>
          <p:cNvSpPr>
            <a:spLocks noChangeArrowheads="1"/>
          </p:cNvSpPr>
          <p:nvPr/>
        </p:nvSpPr>
        <p:spPr bwMode="auto">
          <a:xfrm>
            <a:off x="396875" y="5060950"/>
            <a:ext cx="849153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pPr>
            <a:r>
              <a:rPr lang="zh-CN" altLang="en-US" b="1"/>
              <a:t>         法规指国家机关制定的规范性文件。如我国国务院制定和颁布的行政法规，省、自治区、直辖市人大及其常委会制定和公布的地方性法规。</a:t>
            </a:r>
            <a:endParaRPr lang="en-US" altLang="zh-CN" b="1"/>
          </a:p>
          <a:p>
            <a:pPr algn="just" eaLnBrk="1" hangingPunct="1">
              <a:lnSpc>
                <a:spcPts val="3000"/>
              </a:lnSpc>
            </a:pPr>
            <a:r>
              <a:rPr lang="en-US" altLang="zh-CN" b="1"/>
              <a:t>         </a:t>
            </a:r>
            <a:r>
              <a:rPr lang="zh-CN" altLang="en-US" b="1"/>
              <a:t>法规具有法律效力。</a:t>
            </a:r>
          </a:p>
        </p:txBody>
      </p:sp>
      <p:sp>
        <p:nvSpPr>
          <p:cNvPr id="8" name="矩形 7">
            <a:extLst>
              <a:ext uri="{FF2B5EF4-FFF2-40B4-BE49-F238E27FC236}">
                <a16:creationId xmlns:a16="http://schemas.microsoft.com/office/drawing/2014/main" id="{112251EB-930F-4D01-A59C-6E61FF59D292}"/>
              </a:ext>
            </a:extLst>
          </p:cNvPr>
          <p:cNvSpPr/>
          <p:nvPr/>
        </p:nvSpPr>
        <p:spPr>
          <a:xfrm>
            <a:off x="55157" y="161499"/>
            <a:ext cx="2646878" cy="584775"/>
          </a:xfrm>
          <a:prstGeom prst="rect">
            <a:avLst/>
          </a:prstGeom>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工程法律法规</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3">
            <a:extLst>
              <a:ext uri="{FF2B5EF4-FFF2-40B4-BE49-F238E27FC236}">
                <a16:creationId xmlns:a16="http://schemas.microsoft.com/office/drawing/2014/main" id="{01AED556-A4BA-4657-83F1-825131AE82DD}"/>
              </a:ext>
            </a:extLst>
          </p:cNvPr>
          <p:cNvSpPr>
            <a:spLocks noChangeArrowheads="1"/>
          </p:cNvSpPr>
          <p:nvPr/>
        </p:nvSpPr>
        <p:spPr bwMode="auto">
          <a:xfrm>
            <a:off x="611188" y="981075"/>
            <a:ext cx="302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3. </a:t>
            </a:r>
            <a:r>
              <a:rPr lang="zh-CN" altLang="en-US" b="1">
                <a:latin typeface="Times New Roman" panose="02020603050405020304" pitchFamily="18" charset="0"/>
                <a:cs typeface="Times New Roman" panose="02020603050405020304" pitchFamily="18" charset="0"/>
              </a:rPr>
              <a:t>工程涉及到的法律法规</a:t>
            </a:r>
          </a:p>
        </p:txBody>
      </p:sp>
      <p:sp>
        <p:nvSpPr>
          <p:cNvPr id="7171" name="矩形 4">
            <a:extLst>
              <a:ext uri="{FF2B5EF4-FFF2-40B4-BE49-F238E27FC236}">
                <a16:creationId xmlns:a16="http://schemas.microsoft.com/office/drawing/2014/main" id="{9A6443D6-09F8-4EA7-B7F4-FD7C17AACB36}"/>
              </a:ext>
            </a:extLst>
          </p:cNvPr>
          <p:cNvSpPr>
            <a:spLocks noChangeArrowheads="1"/>
          </p:cNvSpPr>
          <p:nvPr/>
        </p:nvSpPr>
        <p:spPr bwMode="auto">
          <a:xfrm>
            <a:off x="611188" y="1557338"/>
            <a:ext cx="8064500"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400"/>
              </a:lnSpc>
              <a:buClr>
                <a:srgbClr val="C00000"/>
              </a:buClr>
              <a:buFont typeface="Wingdings" panose="05000000000000000000" pitchFamily="2" charset="2"/>
              <a:buChar char="Ø"/>
            </a:pPr>
            <a:r>
              <a:rPr lang="zh-CN" altLang="en-US" b="1"/>
              <a:t> 法律包括</a:t>
            </a:r>
            <a:r>
              <a:rPr lang="en-US" altLang="zh-CN" b="1"/>
              <a:t>《</a:t>
            </a:r>
            <a:r>
              <a:rPr lang="zh-CN" altLang="en-US" b="1"/>
              <a:t>中华人民共和国环境保护法</a:t>
            </a:r>
            <a:r>
              <a:rPr lang="en-US" altLang="zh-CN" b="1"/>
              <a:t>》《</a:t>
            </a:r>
            <a:r>
              <a:rPr lang="zh-CN" altLang="en-US" b="1"/>
              <a:t>中华人民共和国安全生产法</a:t>
            </a:r>
            <a:r>
              <a:rPr lang="en-US" altLang="zh-CN" b="1"/>
              <a:t>》《</a:t>
            </a:r>
            <a:r>
              <a:rPr lang="zh-CN" altLang="en-US" b="1"/>
              <a:t>中华人民共和国产品质量管理法</a:t>
            </a:r>
            <a:r>
              <a:rPr lang="en-US" altLang="zh-CN" b="1"/>
              <a:t>》《</a:t>
            </a:r>
            <a:r>
              <a:rPr lang="zh-CN" altLang="en-US" b="1"/>
              <a:t>中华人民共和国网络安全法</a:t>
            </a:r>
            <a:r>
              <a:rPr lang="en-US" altLang="zh-CN" b="1"/>
              <a:t>》《</a:t>
            </a:r>
            <a:r>
              <a:rPr lang="zh-CN" altLang="en-US" b="1"/>
              <a:t>中华人民共和国消防法</a:t>
            </a:r>
            <a:r>
              <a:rPr lang="en-US" altLang="zh-CN" b="1"/>
              <a:t>》《</a:t>
            </a:r>
            <a:r>
              <a:rPr lang="zh-CN" altLang="en-US" b="1"/>
              <a:t>中华人民共和国职业病防治法</a:t>
            </a:r>
            <a:r>
              <a:rPr lang="en-US" altLang="zh-CN" b="1"/>
              <a:t>》《</a:t>
            </a:r>
            <a:r>
              <a:rPr lang="zh-CN" altLang="en-US" b="1"/>
              <a:t>中华人民共和国专利法</a:t>
            </a:r>
            <a:r>
              <a:rPr lang="en-US" altLang="zh-CN" b="1"/>
              <a:t>》《</a:t>
            </a:r>
            <a:r>
              <a:rPr lang="zh-CN" altLang="en-US" b="1"/>
              <a:t>中华人民共和国劳动法</a:t>
            </a:r>
            <a:r>
              <a:rPr lang="en-US" altLang="zh-CN" b="1"/>
              <a:t>》</a:t>
            </a:r>
            <a:r>
              <a:rPr lang="zh-CN" altLang="en-US" b="1"/>
              <a:t>等。</a:t>
            </a:r>
          </a:p>
          <a:p>
            <a:pPr algn="just" eaLnBrk="1" hangingPunct="1">
              <a:lnSpc>
                <a:spcPts val="3400"/>
              </a:lnSpc>
              <a:buClr>
                <a:srgbClr val="C00000"/>
              </a:buClr>
              <a:buFont typeface="Wingdings" panose="05000000000000000000" pitchFamily="2" charset="2"/>
              <a:buChar char="Ø"/>
            </a:pPr>
            <a:r>
              <a:rPr lang="zh-CN" altLang="en-US" b="1"/>
              <a:t>行政法规包括</a:t>
            </a:r>
            <a:r>
              <a:rPr lang="en-US" altLang="zh-CN" b="1"/>
              <a:t>《</a:t>
            </a:r>
            <a:r>
              <a:rPr lang="zh-CN" altLang="en-US" b="1"/>
              <a:t>中华人民共和国产品质量管理条例</a:t>
            </a:r>
            <a:r>
              <a:rPr lang="en-US" altLang="zh-CN" b="1"/>
              <a:t>》《</a:t>
            </a:r>
            <a:r>
              <a:rPr lang="zh-CN" altLang="en-US" b="1"/>
              <a:t>中华人民共和国计算机信息系统安全保护条例</a:t>
            </a:r>
            <a:r>
              <a:rPr lang="en-US" altLang="zh-CN" b="1"/>
              <a:t>》《</a:t>
            </a:r>
            <a:r>
              <a:rPr lang="zh-CN" altLang="en-US" b="1"/>
              <a:t>工厂安全卫生规程</a:t>
            </a:r>
            <a:r>
              <a:rPr lang="en-US" altLang="zh-CN" b="1"/>
              <a:t>》《</a:t>
            </a:r>
            <a:r>
              <a:rPr lang="zh-CN" altLang="en-US" b="1"/>
              <a:t>化学危险品安全管理条例</a:t>
            </a:r>
            <a:r>
              <a:rPr lang="en-US" altLang="zh-CN" b="1"/>
              <a:t>》《</a:t>
            </a:r>
            <a:r>
              <a:rPr lang="zh-CN" altLang="en-US" b="1"/>
              <a:t>电力设施保护条例</a:t>
            </a:r>
            <a:r>
              <a:rPr lang="en-US" altLang="zh-CN" b="1"/>
              <a:t>》《</a:t>
            </a:r>
            <a:r>
              <a:rPr lang="zh-CN" altLang="en-US" b="1"/>
              <a:t>互联网信息服务管理办法</a:t>
            </a:r>
            <a:r>
              <a:rPr lang="en-US" altLang="zh-CN" b="1"/>
              <a:t>》《</a:t>
            </a:r>
            <a:r>
              <a:rPr lang="zh-CN" altLang="en-US" b="1"/>
              <a:t>缺陷汽车产品召回管理条例</a:t>
            </a:r>
            <a:r>
              <a:rPr lang="en-US" altLang="zh-CN" b="1"/>
              <a:t>》</a:t>
            </a:r>
            <a:r>
              <a:rPr lang="zh-CN" altLang="en-US" b="1"/>
              <a:t>等。</a:t>
            </a:r>
          </a:p>
          <a:p>
            <a:pPr algn="just" eaLnBrk="1" hangingPunct="1">
              <a:lnSpc>
                <a:spcPts val="3400"/>
              </a:lnSpc>
              <a:buClr>
                <a:srgbClr val="C00000"/>
              </a:buClr>
              <a:buFont typeface="Wingdings" panose="05000000000000000000" pitchFamily="2" charset="2"/>
              <a:buChar char="Ø"/>
            </a:pPr>
            <a:r>
              <a:rPr lang="zh-CN" altLang="en-US" b="1"/>
              <a:t>部门规章包括</a:t>
            </a:r>
            <a:r>
              <a:rPr lang="en-US" altLang="zh-CN" b="1"/>
              <a:t>《</a:t>
            </a:r>
            <a:r>
              <a:rPr lang="zh-CN" altLang="en-US" b="1"/>
              <a:t>企业安全生产规定</a:t>
            </a:r>
            <a:r>
              <a:rPr lang="en-US" altLang="zh-CN" b="1"/>
              <a:t>》《</a:t>
            </a:r>
            <a:r>
              <a:rPr lang="zh-CN" altLang="en-US" b="1"/>
              <a:t>产品质量检查规定</a:t>
            </a:r>
            <a:r>
              <a:rPr lang="en-US" altLang="zh-CN" b="1"/>
              <a:t>》《</a:t>
            </a:r>
            <a:r>
              <a:rPr lang="zh-CN" altLang="en-US" b="1"/>
              <a:t>重大事故报告和调查程序规定</a:t>
            </a:r>
            <a:r>
              <a:rPr lang="en-US" altLang="zh-CN" b="1"/>
              <a:t>》</a:t>
            </a:r>
            <a:r>
              <a:rPr lang="zh-CN" altLang="en-US" b="1"/>
              <a:t>等。</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CB294E-F8D6-43CF-867A-432DB604B461}"/>
              </a:ext>
            </a:extLst>
          </p:cNvPr>
          <p:cNvSpPr>
            <a:spLocks noGrp="1"/>
          </p:cNvSpPr>
          <p:nvPr>
            <p:ph type="sldNum" sz="quarter" idx="12"/>
          </p:nvPr>
        </p:nvSpPr>
        <p:spPr/>
        <p:txBody>
          <a:bodyPr/>
          <a:lstStyle/>
          <a:p>
            <a:fld id="{CE4DA65A-9AE7-4DD5-8A5E-60C15B12B109}" type="slidenum">
              <a:rPr lang="zh-CN" altLang="en-US" smtClean="0"/>
              <a:pPr/>
              <a:t>23</a:t>
            </a:fld>
            <a:endParaRPr lang="zh-CN" altLang="en-US" dirty="0"/>
          </a:p>
        </p:txBody>
      </p:sp>
      <p:pic>
        <p:nvPicPr>
          <p:cNvPr id="3" name="图片 2">
            <a:extLst>
              <a:ext uri="{FF2B5EF4-FFF2-40B4-BE49-F238E27FC236}">
                <a16:creationId xmlns:a16="http://schemas.microsoft.com/office/drawing/2014/main" id="{33957AD5-9C6C-4AB4-8B68-8DA53E1E4E6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6375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F4E378-BB41-4C6D-8BBA-4C10542D4D89}"/>
              </a:ext>
            </a:extLst>
          </p:cNvPr>
          <p:cNvSpPr>
            <a:spLocks noGrp="1"/>
          </p:cNvSpPr>
          <p:nvPr>
            <p:ph type="sldNum" sz="quarter" idx="12"/>
          </p:nvPr>
        </p:nvSpPr>
        <p:spPr/>
        <p:txBody>
          <a:bodyPr/>
          <a:lstStyle/>
          <a:p>
            <a:fld id="{CE4DA65A-9AE7-4DD5-8A5E-60C15B12B109}" type="slidenum">
              <a:rPr lang="zh-CN" altLang="en-US" smtClean="0"/>
              <a:pPr/>
              <a:t>24</a:t>
            </a:fld>
            <a:endParaRPr lang="zh-CN" altLang="en-US" dirty="0"/>
          </a:p>
        </p:txBody>
      </p:sp>
      <p:pic>
        <p:nvPicPr>
          <p:cNvPr id="4" name="图片 3">
            <a:extLst>
              <a:ext uri="{FF2B5EF4-FFF2-40B4-BE49-F238E27FC236}">
                <a16:creationId xmlns:a16="http://schemas.microsoft.com/office/drawing/2014/main" id="{2D675FAF-272B-4AFB-9621-4BD86599E76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818663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E0D1A0-2BD4-4312-91AD-624739647E41}"/>
              </a:ext>
            </a:extLst>
          </p:cNvPr>
          <p:cNvSpPr>
            <a:spLocks noGrp="1"/>
          </p:cNvSpPr>
          <p:nvPr>
            <p:ph type="sldNum" sz="quarter" idx="12"/>
          </p:nvPr>
        </p:nvSpPr>
        <p:spPr/>
        <p:txBody>
          <a:bodyPr/>
          <a:lstStyle/>
          <a:p>
            <a:fld id="{CE4DA65A-9AE7-4DD5-8A5E-60C15B12B109}" type="slidenum">
              <a:rPr lang="zh-CN" altLang="en-US" smtClean="0"/>
              <a:pPr/>
              <a:t>25</a:t>
            </a:fld>
            <a:endParaRPr lang="zh-CN" altLang="en-US" dirty="0"/>
          </a:p>
        </p:txBody>
      </p:sp>
      <p:pic>
        <p:nvPicPr>
          <p:cNvPr id="4" name="图片 3">
            <a:extLst>
              <a:ext uri="{FF2B5EF4-FFF2-40B4-BE49-F238E27FC236}">
                <a16:creationId xmlns:a16="http://schemas.microsoft.com/office/drawing/2014/main" id="{3B1FC894-E917-4707-8EBD-ADF4F7A4F38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82375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CB9EE7-E926-472D-8652-07D7C263DA95}"/>
              </a:ext>
            </a:extLst>
          </p:cNvPr>
          <p:cNvSpPr>
            <a:spLocks noGrp="1"/>
          </p:cNvSpPr>
          <p:nvPr>
            <p:ph type="sldNum" sz="quarter" idx="12"/>
          </p:nvPr>
        </p:nvSpPr>
        <p:spPr/>
        <p:txBody>
          <a:bodyPr/>
          <a:lstStyle/>
          <a:p>
            <a:fld id="{CE4DA65A-9AE7-4DD5-8A5E-60C15B12B109}" type="slidenum">
              <a:rPr lang="zh-CN" altLang="en-US" smtClean="0"/>
              <a:pPr/>
              <a:t>26</a:t>
            </a:fld>
            <a:endParaRPr lang="zh-CN" altLang="en-US" dirty="0"/>
          </a:p>
        </p:txBody>
      </p:sp>
      <p:pic>
        <p:nvPicPr>
          <p:cNvPr id="3" name="图片 2">
            <a:extLst>
              <a:ext uri="{FF2B5EF4-FFF2-40B4-BE49-F238E27FC236}">
                <a16:creationId xmlns:a16="http://schemas.microsoft.com/office/drawing/2014/main" id="{427B0CF7-B2E1-4B92-B258-4BA5ACB664F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46136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0B84DA-9BE8-4C72-A4BD-3972DD81024F}"/>
              </a:ext>
            </a:extLst>
          </p:cNvPr>
          <p:cNvSpPr>
            <a:spLocks noGrp="1"/>
          </p:cNvSpPr>
          <p:nvPr>
            <p:ph type="sldNum" sz="quarter" idx="12"/>
          </p:nvPr>
        </p:nvSpPr>
        <p:spPr/>
        <p:txBody>
          <a:bodyPr/>
          <a:lstStyle/>
          <a:p>
            <a:fld id="{CE4DA65A-9AE7-4DD5-8A5E-60C15B12B109}" type="slidenum">
              <a:rPr lang="zh-CN" altLang="en-US" smtClean="0"/>
              <a:pPr/>
              <a:t>27</a:t>
            </a:fld>
            <a:endParaRPr lang="zh-CN" altLang="en-US" dirty="0"/>
          </a:p>
        </p:txBody>
      </p:sp>
      <p:pic>
        <p:nvPicPr>
          <p:cNvPr id="3" name="图片 2">
            <a:extLst>
              <a:ext uri="{FF2B5EF4-FFF2-40B4-BE49-F238E27FC236}">
                <a16:creationId xmlns:a16="http://schemas.microsoft.com/office/drawing/2014/main" id="{48775D9D-0945-400A-A3A3-9720E6C9D0F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6534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a:extLst>
              <a:ext uri="{FF2B5EF4-FFF2-40B4-BE49-F238E27FC236}">
                <a16:creationId xmlns:a16="http://schemas.microsoft.com/office/drawing/2014/main" id="{038ED5C5-2D76-4B6F-A701-DABA218F9DE9}"/>
              </a:ext>
            </a:extLst>
          </p:cNvPr>
          <p:cNvSpPr>
            <a:spLocks noChangeArrowheads="1"/>
          </p:cNvSpPr>
          <p:nvPr/>
        </p:nvSpPr>
        <p:spPr bwMode="auto">
          <a:xfrm>
            <a:off x="900113" y="1557338"/>
            <a:ext cx="250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1. </a:t>
            </a:r>
            <a:r>
              <a:rPr lang="zh-CN" altLang="en-US" b="1">
                <a:latin typeface="Times New Roman" panose="02020603050405020304" pitchFamily="18" charset="0"/>
                <a:cs typeface="Times New Roman" panose="02020603050405020304" pitchFamily="18" charset="0"/>
              </a:rPr>
              <a:t>工程师的工程意识</a:t>
            </a:r>
          </a:p>
        </p:txBody>
      </p:sp>
      <p:sp>
        <p:nvSpPr>
          <p:cNvPr id="9219" name="矩形 2">
            <a:extLst>
              <a:ext uri="{FF2B5EF4-FFF2-40B4-BE49-F238E27FC236}">
                <a16:creationId xmlns:a16="http://schemas.microsoft.com/office/drawing/2014/main" id="{939BE729-9377-4845-9779-AAC0C7A9B051}"/>
              </a:ext>
            </a:extLst>
          </p:cNvPr>
          <p:cNvSpPr>
            <a:spLocks noChangeArrowheads="1"/>
          </p:cNvSpPr>
          <p:nvPr/>
        </p:nvSpPr>
        <p:spPr bwMode="auto">
          <a:xfrm>
            <a:off x="604838" y="930275"/>
            <a:ext cx="8611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dirty="0">
                <a:latin typeface="Times New Roman" panose="02020603050405020304" pitchFamily="18" charset="0"/>
                <a:cs typeface="Times New Roman" panose="02020603050405020304" pitchFamily="18" charset="0"/>
              </a:rPr>
              <a:t>5.2.2 </a:t>
            </a:r>
            <a:r>
              <a:rPr lang="zh-CN" altLang="en-US" sz="2400" b="1" dirty="0">
                <a:latin typeface="Times New Roman" panose="02020603050405020304" pitchFamily="18" charset="0"/>
                <a:cs typeface="Times New Roman" panose="02020603050405020304" pitchFamily="18" charset="0"/>
              </a:rPr>
              <a:t>工程师职业素养培养（工程意识、职业技能、工程品质）</a:t>
            </a:r>
          </a:p>
        </p:txBody>
      </p:sp>
      <p:sp>
        <p:nvSpPr>
          <p:cNvPr id="9220" name="矩形 3">
            <a:extLst>
              <a:ext uri="{FF2B5EF4-FFF2-40B4-BE49-F238E27FC236}">
                <a16:creationId xmlns:a16="http://schemas.microsoft.com/office/drawing/2014/main" id="{372F11C0-569D-48BC-AE44-833C84D2ED07}"/>
              </a:ext>
            </a:extLst>
          </p:cNvPr>
          <p:cNvSpPr>
            <a:spLocks noChangeArrowheads="1"/>
          </p:cNvSpPr>
          <p:nvPr/>
        </p:nvSpPr>
        <p:spPr bwMode="auto">
          <a:xfrm>
            <a:off x="827088" y="2060575"/>
            <a:ext cx="7921625"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3200"/>
              </a:lnSpc>
              <a:buClr>
                <a:srgbClr val="C00000"/>
              </a:buClr>
              <a:buFont typeface="Wingdings" panose="05000000000000000000" pitchFamily="2" charset="2"/>
              <a:buChar char="l"/>
            </a:pPr>
            <a:r>
              <a:rPr lang="zh-CN" altLang="en-US" b="1"/>
              <a:t>质量意识  作为工程师首先要具备质量意识。</a:t>
            </a:r>
            <a:endParaRPr lang="en-US" altLang="zh-CN" b="1"/>
          </a:p>
          <a:p>
            <a:pPr eaLnBrk="1" hangingPunct="1">
              <a:lnSpc>
                <a:spcPts val="3200"/>
              </a:lnSpc>
              <a:buClr>
                <a:srgbClr val="C00000"/>
              </a:buClr>
              <a:buFont typeface="Wingdings" panose="05000000000000000000" pitchFamily="2" charset="2"/>
              <a:buChar char="l"/>
            </a:pPr>
            <a:r>
              <a:rPr lang="zh-CN" altLang="en-US" b="1"/>
              <a:t>安全意识  工程师必须具有高度的安全意识。</a:t>
            </a:r>
            <a:endParaRPr lang="en-US" altLang="zh-CN" b="1"/>
          </a:p>
          <a:p>
            <a:pPr eaLnBrk="1" hangingPunct="1">
              <a:lnSpc>
                <a:spcPts val="3200"/>
              </a:lnSpc>
              <a:buClr>
                <a:srgbClr val="C00000"/>
              </a:buClr>
              <a:buFont typeface="Wingdings" panose="05000000000000000000" pitchFamily="2" charset="2"/>
              <a:buChar char="l"/>
            </a:pPr>
            <a:r>
              <a:rPr lang="zh-CN" altLang="en-US" b="1"/>
              <a:t>效益意识  效益意识是指工程师在从事相关的工程项目中对经济效益和社会效益的重视程度。</a:t>
            </a:r>
            <a:endParaRPr lang="en-US" altLang="zh-CN" b="1"/>
          </a:p>
          <a:p>
            <a:pPr eaLnBrk="1" hangingPunct="1">
              <a:lnSpc>
                <a:spcPts val="3200"/>
              </a:lnSpc>
              <a:buClr>
                <a:srgbClr val="C00000"/>
              </a:buClr>
              <a:buFont typeface="Wingdings" panose="05000000000000000000" pitchFamily="2" charset="2"/>
              <a:buChar char="l"/>
            </a:pPr>
            <a:r>
              <a:rPr lang="zh-CN" altLang="en-US" b="1"/>
              <a:t>环境意识  人类的工程活动会对环境产生影响，保护好生态环境是全人类的共识。</a:t>
            </a:r>
            <a:endParaRPr lang="en-US" altLang="zh-CN" b="1"/>
          </a:p>
          <a:p>
            <a:pPr eaLnBrk="1" hangingPunct="1">
              <a:lnSpc>
                <a:spcPts val="3200"/>
              </a:lnSpc>
              <a:buClr>
                <a:srgbClr val="C00000"/>
              </a:buClr>
              <a:buFont typeface="Wingdings" panose="05000000000000000000" pitchFamily="2" charset="2"/>
              <a:buChar char="l"/>
            </a:pPr>
            <a:r>
              <a:rPr lang="zh-CN" altLang="en-US" b="1"/>
              <a:t>职业健康意识   人们在职业工作中有效预防职业疾病，保持身心健康、乐观向上的社会适应能力。</a:t>
            </a:r>
            <a:endParaRPr lang="en-US" altLang="zh-CN" b="1"/>
          </a:p>
          <a:p>
            <a:pPr eaLnBrk="1" hangingPunct="1">
              <a:lnSpc>
                <a:spcPts val="3200"/>
              </a:lnSpc>
              <a:buClr>
                <a:srgbClr val="C00000"/>
              </a:buClr>
              <a:buFont typeface="Wingdings" panose="05000000000000000000" pitchFamily="2" charset="2"/>
              <a:buChar char="l"/>
            </a:pPr>
            <a:r>
              <a:rPr lang="zh-CN" altLang="en-US" b="1"/>
              <a:t>服务意识    是否拥有良好的服务意识关系到企业的发展和生存，坚持“客户第一，服务至上”的理念已经成为大家的共识。</a:t>
            </a:r>
          </a:p>
        </p:txBody>
      </p:sp>
      <p:sp>
        <p:nvSpPr>
          <p:cNvPr id="5" name="矩形 4">
            <a:extLst>
              <a:ext uri="{FF2B5EF4-FFF2-40B4-BE49-F238E27FC236}">
                <a16:creationId xmlns:a16="http://schemas.microsoft.com/office/drawing/2014/main" id="{869CB3AD-DEEC-45A6-AA39-66DCB514F913}"/>
              </a:ext>
            </a:extLst>
          </p:cNvPr>
          <p:cNvSpPr/>
          <p:nvPr/>
        </p:nvSpPr>
        <p:spPr>
          <a:xfrm>
            <a:off x="55157" y="161499"/>
            <a:ext cx="4288353" cy="584775"/>
          </a:xfrm>
          <a:prstGeom prst="rect">
            <a:avLst/>
          </a:prstGeom>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工程师职业素养与能力</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3">
            <a:extLst>
              <a:ext uri="{FF2B5EF4-FFF2-40B4-BE49-F238E27FC236}">
                <a16:creationId xmlns:a16="http://schemas.microsoft.com/office/drawing/2014/main" id="{9AAA0B6A-A48A-491C-877B-940FA4BDC485}"/>
              </a:ext>
            </a:extLst>
          </p:cNvPr>
          <p:cNvSpPr>
            <a:spLocks noChangeArrowheads="1"/>
          </p:cNvSpPr>
          <p:nvPr/>
        </p:nvSpPr>
        <p:spPr bwMode="auto">
          <a:xfrm>
            <a:off x="604838" y="1412875"/>
            <a:ext cx="819308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b="1">
                <a:latin typeface="Times New Roman" panose="02020603050405020304" pitchFamily="18" charset="0"/>
                <a:cs typeface="Times New Roman" panose="02020603050405020304" pitchFamily="18" charset="0"/>
              </a:rPr>
              <a:t>        具有强烈的爱国情怀，是对我国科技人员第一位的要求。科学没有国界，科学家有祖国。广大科技人员要牢固树立创新科技、服务国家、造福人民的思想，把科技成果应用在实现国家现代化的伟大事业中，把人生理想融入为实现中华民族伟大复兴的中国梦的奋斗中。</a:t>
            </a:r>
          </a:p>
        </p:txBody>
      </p:sp>
      <p:sp>
        <p:nvSpPr>
          <p:cNvPr id="12291" name="矩形 2">
            <a:extLst>
              <a:ext uri="{FF2B5EF4-FFF2-40B4-BE49-F238E27FC236}">
                <a16:creationId xmlns:a16="http://schemas.microsoft.com/office/drawing/2014/main" id="{E43D538A-2172-4565-B007-A991ED0B1E79}"/>
              </a:ext>
            </a:extLst>
          </p:cNvPr>
          <p:cNvSpPr>
            <a:spLocks noChangeArrowheads="1"/>
          </p:cNvSpPr>
          <p:nvPr/>
        </p:nvSpPr>
        <p:spPr bwMode="auto">
          <a:xfrm>
            <a:off x="604838" y="930275"/>
            <a:ext cx="4591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Times New Roman" panose="02020603050405020304" pitchFamily="18" charset="0"/>
                <a:cs typeface="Times New Roman" panose="02020603050405020304" pitchFamily="18" charset="0"/>
              </a:rPr>
              <a:t>5.3</a:t>
            </a:r>
            <a:r>
              <a:rPr lang="zh-CN" altLang="en-US" sz="2400" b="1">
                <a:latin typeface="Times New Roman" panose="02020603050405020304" pitchFamily="18" charset="0"/>
                <a:cs typeface="Times New Roman" panose="02020603050405020304" pitchFamily="18" charset="0"/>
              </a:rPr>
              <a:t>工程师的社会责任与职业道德</a:t>
            </a:r>
          </a:p>
        </p:txBody>
      </p:sp>
      <p:sp>
        <p:nvSpPr>
          <p:cNvPr id="5" name="矩形 2">
            <a:extLst>
              <a:ext uri="{FF2B5EF4-FFF2-40B4-BE49-F238E27FC236}">
                <a16:creationId xmlns:a16="http://schemas.microsoft.com/office/drawing/2014/main" id="{F1065030-046E-48CB-94AD-56E92F91DDD9}"/>
              </a:ext>
            </a:extLst>
          </p:cNvPr>
          <p:cNvSpPr>
            <a:spLocks noChangeArrowheads="1"/>
          </p:cNvSpPr>
          <p:nvPr/>
        </p:nvSpPr>
        <p:spPr bwMode="auto">
          <a:xfrm>
            <a:off x="971550" y="3005138"/>
            <a:ext cx="3352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Times New Roman" panose="02020603050405020304" pitchFamily="18" charset="0"/>
                <a:cs typeface="Times New Roman" panose="02020603050405020304" pitchFamily="18" charset="0"/>
              </a:rPr>
              <a:t>5.3.1 </a:t>
            </a:r>
            <a:r>
              <a:rPr lang="zh-CN" altLang="en-US" sz="2400" b="1">
                <a:latin typeface="Times New Roman" panose="02020603050405020304" pitchFamily="18" charset="0"/>
                <a:cs typeface="Times New Roman" panose="02020603050405020304" pitchFamily="18" charset="0"/>
              </a:rPr>
              <a:t>工程师的社会责任</a:t>
            </a:r>
          </a:p>
        </p:txBody>
      </p:sp>
      <p:sp>
        <p:nvSpPr>
          <p:cNvPr id="2" name="矩形 1">
            <a:extLst>
              <a:ext uri="{FF2B5EF4-FFF2-40B4-BE49-F238E27FC236}">
                <a16:creationId xmlns:a16="http://schemas.microsoft.com/office/drawing/2014/main" id="{4ED4F4E5-18A1-4D78-8C6F-66DC48E0D7C6}"/>
              </a:ext>
            </a:extLst>
          </p:cNvPr>
          <p:cNvSpPr>
            <a:spLocks noChangeArrowheads="1"/>
          </p:cNvSpPr>
          <p:nvPr/>
        </p:nvSpPr>
        <p:spPr bwMode="auto">
          <a:xfrm>
            <a:off x="660400" y="3467100"/>
            <a:ext cx="81375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3000"/>
              </a:lnSpc>
            </a:pPr>
            <a:r>
              <a:rPr lang="zh-CN" altLang="en-US" b="1"/>
              <a:t>          强调的是工程师作为责任主体对社会的责任，即工程师在从事工程活动时，应当使其通过技术手段开展工程活动有利于社会和承担因工程活动带来的影响社会的后果。</a:t>
            </a:r>
            <a:endParaRPr lang="en-US" altLang="zh-CN" b="1"/>
          </a:p>
          <a:p>
            <a:pPr algn="just" eaLnBrk="1" hangingPunct="1">
              <a:lnSpc>
                <a:spcPts val="3000"/>
              </a:lnSpc>
            </a:pPr>
            <a:r>
              <a:rPr lang="en-US" altLang="zh-CN" b="1"/>
              <a:t>         </a:t>
            </a:r>
            <a:r>
              <a:rPr lang="zh-CN" altLang="en-US" b="1"/>
              <a:t>它要求工程师应用技术、开展工程活动时要充分预见技术应用、工程活动可能带来的各种后果，不能对自然、社会和他人造成危害，用对人类、社会负责人的态度推进技术的合理应用、做好的工程。</a:t>
            </a:r>
            <a:endParaRPr lang="en-US" altLang="zh-CN" b="1"/>
          </a:p>
          <a:p>
            <a:pPr algn="just" eaLnBrk="1" hangingPunct="1">
              <a:lnSpc>
                <a:spcPts val="3000"/>
              </a:lnSpc>
            </a:pPr>
            <a:r>
              <a:rPr lang="en-US" altLang="zh-CN" b="1"/>
              <a:t>         </a:t>
            </a:r>
            <a:r>
              <a:rPr lang="zh-CN" altLang="en-US" b="1"/>
              <a:t>工程师的社会责任就是在应用技术开展工程活动中，要肩负对“社会安全、环境保护、人类福祉、可持续发展”的责任。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7E345D-8ADE-4C5B-A54C-8C312A508EAE}"/>
              </a:ext>
            </a:extLst>
          </p:cNvPr>
          <p:cNvSpPr>
            <a:spLocks noGrp="1"/>
          </p:cNvSpPr>
          <p:nvPr>
            <p:ph type="sldNum" sz="quarter" idx="12"/>
          </p:nvPr>
        </p:nvSpPr>
        <p:spPr/>
        <p:txBody>
          <a:bodyPr/>
          <a:lstStyle/>
          <a:p>
            <a:fld id="{CE4DA65A-9AE7-4DD5-8A5E-60C15B12B109}" type="slidenum">
              <a:rPr lang="zh-CN" altLang="en-US" smtClean="0"/>
              <a:pPr/>
              <a:t>3</a:t>
            </a:fld>
            <a:endParaRPr lang="zh-CN" altLang="en-US" dirty="0"/>
          </a:p>
        </p:txBody>
      </p:sp>
      <p:sp>
        <p:nvSpPr>
          <p:cNvPr id="3" name="矩形 2">
            <a:extLst>
              <a:ext uri="{FF2B5EF4-FFF2-40B4-BE49-F238E27FC236}">
                <a16:creationId xmlns:a16="http://schemas.microsoft.com/office/drawing/2014/main" id="{558ED6A5-5355-4444-B27B-A41F6ECC9ABB}"/>
              </a:ext>
            </a:extLst>
          </p:cNvPr>
          <p:cNvSpPr/>
          <p:nvPr/>
        </p:nvSpPr>
        <p:spPr>
          <a:xfrm>
            <a:off x="55157" y="174562"/>
            <a:ext cx="8392041" cy="584775"/>
          </a:xfrm>
          <a:prstGeom prst="rect">
            <a:avLst/>
          </a:prstGeom>
        </p:spPr>
        <p:txBody>
          <a:bodyPr wrap="none">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工程与社会（环境、可持续发展、工程伦理）</a:t>
            </a:r>
            <a:endParaRPr lang="en-US" altLang="zh-CN" sz="3200" dirty="0">
              <a:solidFill>
                <a:srgbClr val="00206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9C8FDBD-569D-44BD-A2E0-32FB1556DE71}"/>
              </a:ext>
            </a:extLst>
          </p:cNvPr>
          <p:cNvSpPr/>
          <p:nvPr/>
        </p:nvSpPr>
        <p:spPr>
          <a:xfrm>
            <a:off x="0" y="4458794"/>
            <a:ext cx="9144000" cy="1884618"/>
          </a:xfrm>
          <a:prstGeom prst="rect">
            <a:avLst/>
          </a:prstGeom>
        </p:spPr>
        <p:txBody>
          <a:bodyPr wrap="square">
            <a:spAutoFit/>
          </a:bodyPr>
          <a:lstStyle/>
          <a:p>
            <a:pPr marL="342900" indent="-342900" algn="just">
              <a:lnSpc>
                <a:spcPts val="3600"/>
              </a:lnSpc>
              <a:buClr>
                <a:srgbClr val="C00000"/>
              </a:buClr>
              <a:buFont typeface="Wingdings" panose="05000000000000000000" pitchFamily="2" charset="2"/>
              <a:buChar char="l"/>
              <a:defRPr/>
            </a:pPr>
            <a:r>
              <a:rPr lang="zh-CN" altLang="en-US" sz="2000" b="1" dirty="0">
                <a:solidFill>
                  <a:srgbClr val="002060"/>
                </a:solidFill>
                <a:latin typeface="微软雅黑" panose="020B0503020204020204" pitchFamily="34" charset="-122"/>
                <a:ea typeface="微软雅黑" panose="020B0503020204020204" pitchFamily="34" charset="-122"/>
              </a:rPr>
              <a:t>工程的伦理约束性  工程的目的是造福人类。为了确保工程结果用于造福人类而不是摧毁人类，工程结果必须受到道德的监视和约束。尽管工程对人类做出了巨大贡献，但是如果缺乏道德制约，它对人类生活也会产生破坏性乃至毁灭性的影响。</a:t>
            </a:r>
          </a:p>
        </p:txBody>
      </p:sp>
      <p:sp>
        <p:nvSpPr>
          <p:cNvPr id="5" name="矩形 4">
            <a:extLst>
              <a:ext uri="{FF2B5EF4-FFF2-40B4-BE49-F238E27FC236}">
                <a16:creationId xmlns:a16="http://schemas.microsoft.com/office/drawing/2014/main" id="{11026EF1-DA07-4C20-8CE9-99981A302A50}"/>
              </a:ext>
            </a:extLst>
          </p:cNvPr>
          <p:cNvSpPr>
            <a:spLocks noChangeArrowheads="1"/>
          </p:cNvSpPr>
          <p:nvPr/>
        </p:nvSpPr>
        <p:spPr bwMode="auto">
          <a:xfrm>
            <a:off x="0" y="958505"/>
            <a:ext cx="9144000" cy="142462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marL="342900" indent="-342900" algn="just">
              <a:lnSpc>
                <a:spcPts val="3600"/>
              </a:lnSpc>
              <a:buClr>
                <a:srgbClr val="C00000"/>
              </a:buClr>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工程与人类生存的环境密切相关，一般的工程活动对环境都有一定的影响，甚至有些工程是为了改造自然环境。必须处理好工程与环境的关系，不能因为工程损害了环境。</a:t>
            </a:r>
            <a:endParaRPr lang="zh-CN" altLang="zh-CN" b="1"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C7DA6C2-8B42-4584-9ADA-587164FB3923}"/>
              </a:ext>
            </a:extLst>
          </p:cNvPr>
          <p:cNvSpPr/>
          <p:nvPr/>
        </p:nvSpPr>
        <p:spPr>
          <a:xfrm>
            <a:off x="0" y="2712677"/>
            <a:ext cx="9144000" cy="1423403"/>
          </a:xfrm>
          <a:prstGeom prst="rect">
            <a:avLst/>
          </a:prstGeom>
        </p:spPr>
        <p:txBody>
          <a:bodyPr wrap="square">
            <a:spAutoFit/>
          </a:bodyPr>
          <a:lstStyle/>
          <a:p>
            <a:pPr marL="342900" indent="-342900" algn="just">
              <a:lnSpc>
                <a:spcPts val="3600"/>
              </a:lnSpc>
              <a:buClr>
                <a:srgbClr val="C00000"/>
              </a:buClr>
              <a:buFont typeface="Wingdings" panose="05000000000000000000" pitchFamily="2" charset="2"/>
              <a:buChar char="l"/>
            </a:pPr>
            <a:r>
              <a:rPr lang="zh-CN" altLang="en-US" sz="2000" b="1" dirty="0">
                <a:solidFill>
                  <a:srgbClr val="002060"/>
                </a:solidFill>
                <a:latin typeface="微软雅黑" panose="020B0503020204020204" pitchFamily="34" charset="-122"/>
                <a:ea typeface="微软雅黑" panose="020B0503020204020204" pitchFamily="34" charset="-122"/>
              </a:rPr>
              <a:t>满足当代人的需求，又不危及后代人满足其需求的发展。一是人类要发展，尤其是当代大多数贫穷的国家和人民为了满足需求要发展；二是发展要有限度，不能危及后代人的需求。</a:t>
            </a:r>
          </a:p>
        </p:txBody>
      </p:sp>
    </p:spTree>
    <p:extLst>
      <p:ext uri="{BB962C8B-B14F-4D97-AF65-F5344CB8AC3E}">
        <p14:creationId xmlns:p14="http://schemas.microsoft.com/office/powerpoint/2010/main" val="15819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3">
            <a:extLst>
              <a:ext uri="{FF2B5EF4-FFF2-40B4-BE49-F238E27FC236}">
                <a16:creationId xmlns:a16="http://schemas.microsoft.com/office/drawing/2014/main" id="{4DA814E3-D2CB-46BE-B201-CAC14C09DE6C}"/>
              </a:ext>
            </a:extLst>
          </p:cNvPr>
          <p:cNvSpPr>
            <a:spLocks noChangeArrowheads="1"/>
          </p:cNvSpPr>
          <p:nvPr/>
        </p:nvSpPr>
        <p:spPr bwMode="auto">
          <a:xfrm>
            <a:off x="563563" y="836613"/>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2. </a:t>
            </a:r>
            <a:r>
              <a:rPr lang="zh-CN" altLang="en-US" b="1">
                <a:latin typeface="Times New Roman" panose="02020603050405020304" pitchFamily="18" charset="0"/>
                <a:cs typeface="Times New Roman" panose="02020603050405020304" pitchFamily="18" charset="0"/>
              </a:rPr>
              <a:t>职业道德的基本内容</a:t>
            </a:r>
          </a:p>
        </p:txBody>
      </p:sp>
      <p:sp>
        <p:nvSpPr>
          <p:cNvPr id="15363" name="矩形 1">
            <a:extLst>
              <a:ext uri="{FF2B5EF4-FFF2-40B4-BE49-F238E27FC236}">
                <a16:creationId xmlns:a16="http://schemas.microsoft.com/office/drawing/2014/main" id="{85AC4B9E-71BD-4F50-8293-4EB597D38AA3}"/>
              </a:ext>
            </a:extLst>
          </p:cNvPr>
          <p:cNvSpPr>
            <a:spLocks noChangeArrowheads="1"/>
          </p:cNvSpPr>
          <p:nvPr/>
        </p:nvSpPr>
        <p:spPr bwMode="auto">
          <a:xfrm>
            <a:off x="552450" y="1236663"/>
            <a:ext cx="811371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b="1"/>
              <a:t>         职业道德的基本内容：爱岗敬业，诚实守信，办事公道，服务群众，奉献社会，素质修养。</a:t>
            </a:r>
          </a:p>
        </p:txBody>
      </p:sp>
      <p:sp>
        <p:nvSpPr>
          <p:cNvPr id="3" name="矩形 2">
            <a:extLst>
              <a:ext uri="{FF2B5EF4-FFF2-40B4-BE49-F238E27FC236}">
                <a16:creationId xmlns:a16="http://schemas.microsoft.com/office/drawing/2014/main" id="{1BEF0546-452D-45F4-AF1F-4A50F92215F2}"/>
              </a:ext>
            </a:extLst>
          </p:cNvPr>
          <p:cNvSpPr>
            <a:spLocks noChangeArrowheads="1"/>
          </p:cNvSpPr>
          <p:nvPr/>
        </p:nvSpPr>
        <p:spPr bwMode="auto">
          <a:xfrm>
            <a:off x="827088" y="2076450"/>
            <a:ext cx="2716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en-US" b="1"/>
              <a:t>职业道德基本内容：</a:t>
            </a:r>
          </a:p>
        </p:txBody>
      </p:sp>
      <p:sp>
        <p:nvSpPr>
          <p:cNvPr id="4" name="矩形 3">
            <a:extLst>
              <a:ext uri="{FF2B5EF4-FFF2-40B4-BE49-F238E27FC236}">
                <a16:creationId xmlns:a16="http://schemas.microsoft.com/office/drawing/2014/main" id="{F21562C8-E8CB-4042-92B0-97E15657A2E5}"/>
              </a:ext>
            </a:extLst>
          </p:cNvPr>
          <p:cNvSpPr>
            <a:spLocks noChangeArrowheads="1"/>
          </p:cNvSpPr>
          <p:nvPr/>
        </p:nvSpPr>
        <p:spPr bwMode="auto">
          <a:xfrm>
            <a:off x="900113" y="2446338"/>
            <a:ext cx="7993062"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marL="2057400" indent="-228600" eaLnBrk="0" hangingPunc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eaLnBrk="1" hangingPunct="1">
              <a:lnSpc>
                <a:spcPts val="2800"/>
              </a:lnSpc>
              <a:buClr>
                <a:srgbClr val="C00000"/>
              </a:buClr>
              <a:buFont typeface="Wingdings" panose="05000000000000000000" pitchFamily="2" charset="2"/>
              <a:buChar char="l"/>
            </a:pPr>
            <a:r>
              <a:rPr lang="zh-CN" altLang="en-US" b="1"/>
              <a:t>爱岗敬业    爱岗敬业是爱岗与敬业的总称。“爱岗”是“敬业”的基石，“敬业”是“爱岗”的升华。</a:t>
            </a:r>
          </a:p>
          <a:p>
            <a:pPr eaLnBrk="1" hangingPunct="1">
              <a:lnSpc>
                <a:spcPts val="2800"/>
              </a:lnSpc>
              <a:buClr>
                <a:srgbClr val="C00000"/>
              </a:buClr>
              <a:buFont typeface="Wingdings" panose="05000000000000000000" pitchFamily="2" charset="2"/>
              <a:buChar char="l"/>
            </a:pPr>
            <a:r>
              <a:rPr lang="zh-CN" altLang="en-US" b="1"/>
              <a:t>诚实守信    诚实守信是做人的基本准则，也是职业道德的一个基本规范。</a:t>
            </a:r>
            <a:endParaRPr lang="en-US" altLang="zh-CN" b="1"/>
          </a:p>
          <a:p>
            <a:pPr eaLnBrk="1" hangingPunct="1">
              <a:lnSpc>
                <a:spcPts val="2800"/>
              </a:lnSpc>
              <a:buClr>
                <a:srgbClr val="C00000"/>
              </a:buClr>
              <a:buFont typeface="Wingdings" panose="05000000000000000000" pitchFamily="2" charset="2"/>
              <a:buChar char="l"/>
            </a:pPr>
            <a:r>
              <a:rPr lang="zh-CN" altLang="en-US" b="1"/>
              <a:t>办事公道    办事公道是指对于人和事的一种态度，也是千百年来人们所称道的职业道德。</a:t>
            </a:r>
          </a:p>
          <a:p>
            <a:pPr eaLnBrk="1" hangingPunct="1">
              <a:lnSpc>
                <a:spcPts val="2800"/>
              </a:lnSpc>
              <a:buClr>
                <a:srgbClr val="C00000"/>
              </a:buClr>
              <a:buFont typeface="Wingdings" panose="05000000000000000000" pitchFamily="2" charset="2"/>
              <a:buChar char="l"/>
            </a:pPr>
            <a:r>
              <a:rPr lang="zh-CN" altLang="en-US" b="1"/>
              <a:t>服务群众    服务群众实质上就是为人民服务，是职业道德要求的基本内容。</a:t>
            </a:r>
          </a:p>
          <a:p>
            <a:pPr eaLnBrk="1" hangingPunct="1">
              <a:lnSpc>
                <a:spcPts val="2800"/>
              </a:lnSpc>
              <a:buClr>
                <a:srgbClr val="C00000"/>
              </a:buClr>
              <a:buFont typeface="Wingdings" panose="05000000000000000000" pitchFamily="2" charset="2"/>
              <a:buChar char="l"/>
            </a:pPr>
            <a:r>
              <a:rPr lang="zh-CN" altLang="en-US" b="1"/>
              <a:t>奉献社会    奉献社会就是积极自觉地为社会做贡献，这是社会主义职业道德本质特征。</a:t>
            </a:r>
            <a:endParaRPr lang="en-US" altLang="zh-CN" b="1"/>
          </a:p>
          <a:p>
            <a:pPr eaLnBrk="1" hangingPunct="1">
              <a:lnSpc>
                <a:spcPts val="2800"/>
              </a:lnSpc>
              <a:buClr>
                <a:srgbClr val="C00000"/>
              </a:buClr>
              <a:buFont typeface="Wingdings" panose="05000000000000000000" pitchFamily="2" charset="2"/>
              <a:buChar char="l"/>
            </a:pPr>
            <a:r>
              <a:rPr lang="zh-CN" altLang="en-US" b="1"/>
              <a:t>素质修养     素质修养就是需要有高尚的素质，良好的修养，就需要修身立德。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676483-34C0-41C6-864B-383EDCBC8099}"/>
              </a:ext>
            </a:extLst>
          </p:cNvPr>
          <p:cNvSpPr>
            <a:spLocks noGrp="1"/>
          </p:cNvSpPr>
          <p:nvPr>
            <p:ph type="sldNum" sz="quarter" idx="12"/>
          </p:nvPr>
        </p:nvSpPr>
        <p:spPr/>
        <p:txBody>
          <a:bodyPr/>
          <a:lstStyle/>
          <a:p>
            <a:fld id="{CE4DA65A-9AE7-4DD5-8A5E-60C15B12B109}" type="slidenum">
              <a:rPr lang="zh-CN" altLang="en-US" smtClean="0"/>
              <a:pPr/>
              <a:t>31</a:t>
            </a:fld>
            <a:endParaRPr lang="zh-CN" altLang="en-US" dirty="0"/>
          </a:p>
        </p:txBody>
      </p:sp>
      <p:sp>
        <p:nvSpPr>
          <p:cNvPr id="3" name="矩形 2">
            <a:extLst>
              <a:ext uri="{FF2B5EF4-FFF2-40B4-BE49-F238E27FC236}">
                <a16:creationId xmlns:a16="http://schemas.microsoft.com/office/drawing/2014/main" id="{26D48998-1EA3-4C90-8D89-56605C382FEC}"/>
              </a:ext>
            </a:extLst>
          </p:cNvPr>
          <p:cNvSpPr/>
          <p:nvPr/>
        </p:nvSpPr>
        <p:spPr>
          <a:xfrm>
            <a:off x="55157" y="161499"/>
            <a:ext cx="4288353" cy="584775"/>
          </a:xfrm>
          <a:prstGeom prst="rect">
            <a:avLst/>
          </a:prstGeom>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工程师应有批判性思维</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4C39FDD-0831-41A1-8270-3D110B3D3E57}"/>
              </a:ext>
            </a:extLst>
          </p:cNvPr>
          <p:cNvSpPr/>
          <p:nvPr/>
        </p:nvSpPr>
        <p:spPr>
          <a:xfrm>
            <a:off x="379010" y="1337157"/>
            <a:ext cx="2640466" cy="1569660"/>
          </a:xfrm>
          <a:prstGeom prst="rect">
            <a:avLst/>
          </a:prstGeom>
        </p:spPr>
        <p:txBody>
          <a:bodyPr wrap="none">
            <a:spAutoFit/>
          </a:bodyPr>
          <a:lstStyle/>
          <a:p>
            <a:r>
              <a:rPr lang="en-US" altLang="zh-CN" sz="2400" dirty="0">
                <a:solidFill>
                  <a:srgbClr val="002060"/>
                </a:solidFill>
              </a:rPr>
              <a:t>1. </a:t>
            </a:r>
            <a:r>
              <a:rPr lang="zh-CN" altLang="en-US" sz="2400" dirty="0">
                <a:solidFill>
                  <a:srgbClr val="002060"/>
                </a:solidFill>
              </a:rPr>
              <a:t>逻辑和分析能力</a:t>
            </a:r>
            <a:endParaRPr lang="en-US" altLang="zh-CN" sz="2400" dirty="0">
              <a:solidFill>
                <a:srgbClr val="002060"/>
              </a:solidFill>
            </a:endParaRPr>
          </a:p>
          <a:p>
            <a:r>
              <a:rPr lang="en-US" altLang="zh-CN" sz="2400" dirty="0">
                <a:solidFill>
                  <a:srgbClr val="002060"/>
                </a:solidFill>
              </a:rPr>
              <a:t>2. </a:t>
            </a:r>
            <a:r>
              <a:rPr lang="zh-CN" altLang="en-US" sz="2400" dirty="0">
                <a:solidFill>
                  <a:srgbClr val="002060"/>
                </a:solidFill>
              </a:rPr>
              <a:t>怀疑和质疑</a:t>
            </a:r>
            <a:endParaRPr lang="en-US" altLang="zh-CN" sz="2400" dirty="0">
              <a:solidFill>
                <a:srgbClr val="002060"/>
              </a:solidFill>
            </a:endParaRPr>
          </a:p>
          <a:p>
            <a:r>
              <a:rPr lang="en-US" altLang="zh-CN" sz="2400" dirty="0">
                <a:solidFill>
                  <a:srgbClr val="002060"/>
                </a:solidFill>
              </a:rPr>
              <a:t>3. </a:t>
            </a:r>
            <a:r>
              <a:rPr lang="zh-CN" altLang="en-US" sz="2400" dirty="0">
                <a:solidFill>
                  <a:srgbClr val="002060"/>
                </a:solidFill>
              </a:rPr>
              <a:t>评估和判断</a:t>
            </a:r>
            <a:endParaRPr lang="en-US" altLang="zh-CN" sz="2400" dirty="0">
              <a:solidFill>
                <a:srgbClr val="002060"/>
              </a:solidFill>
            </a:endParaRPr>
          </a:p>
          <a:p>
            <a:r>
              <a:rPr lang="en-US" altLang="zh-CN" sz="2400" dirty="0">
                <a:solidFill>
                  <a:srgbClr val="002060"/>
                </a:solidFill>
              </a:rPr>
              <a:t>4. </a:t>
            </a:r>
            <a:r>
              <a:rPr lang="zh-CN" altLang="en-US" sz="2400" dirty="0">
                <a:solidFill>
                  <a:srgbClr val="002060"/>
                </a:solidFill>
              </a:rPr>
              <a:t>克服偏见</a:t>
            </a:r>
          </a:p>
        </p:txBody>
      </p:sp>
      <p:sp>
        <p:nvSpPr>
          <p:cNvPr id="5" name="矩形 4">
            <a:extLst>
              <a:ext uri="{FF2B5EF4-FFF2-40B4-BE49-F238E27FC236}">
                <a16:creationId xmlns:a16="http://schemas.microsoft.com/office/drawing/2014/main" id="{C5AAF82C-6B0D-4DF1-BA8F-81C64216857A}"/>
              </a:ext>
            </a:extLst>
          </p:cNvPr>
          <p:cNvSpPr/>
          <p:nvPr/>
        </p:nvSpPr>
        <p:spPr>
          <a:xfrm>
            <a:off x="402082" y="3212520"/>
            <a:ext cx="3097323" cy="1938992"/>
          </a:xfrm>
          <a:prstGeom prst="rect">
            <a:avLst/>
          </a:prstGeom>
        </p:spPr>
        <p:txBody>
          <a:bodyPr wrap="none">
            <a:spAutoFit/>
          </a:bodyPr>
          <a:lstStyle/>
          <a:p>
            <a:r>
              <a:rPr lang="zh-CN" altLang="en-US" sz="2400" dirty="0">
                <a:solidFill>
                  <a:srgbClr val="002060"/>
                </a:solidFill>
              </a:rPr>
              <a:t>批判性思维如此重要</a:t>
            </a:r>
            <a:r>
              <a:rPr lang="en-US" altLang="zh-CN" sz="2400" dirty="0">
                <a:solidFill>
                  <a:srgbClr val="002060"/>
                </a:solidFill>
              </a:rPr>
              <a:t>?</a:t>
            </a:r>
          </a:p>
          <a:p>
            <a:r>
              <a:rPr lang="en-US" altLang="zh-CN" sz="2400" dirty="0">
                <a:solidFill>
                  <a:srgbClr val="002060"/>
                </a:solidFill>
              </a:rPr>
              <a:t>1. </a:t>
            </a:r>
            <a:r>
              <a:rPr lang="zh-CN" altLang="en-US" sz="2400" dirty="0">
                <a:solidFill>
                  <a:srgbClr val="002060"/>
                </a:solidFill>
              </a:rPr>
              <a:t>做出明智决策</a:t>
            </a:r>
            <a:endParaRPr lang="en-US" altLang="zh-CN" sz="2400" dirty="0">
              <a:solidFill>
                <a:srgbClr val="002060"/>
              </a:solidFill>
            </a:endParaRPr>
          </a:p>
          <a:p>
            <a:r>
              <a:rPr lang="en-US" altLang="zh-CN" sz="2400" dirty="0">
                <a:solidFill>
                  <a:srgbClr val="002060"/>
                </a:solidFill>
              </a:rPr>
              <a:t>2. </a:t>
            </a:r>
            <a:r>
              <a:rPr lang="zh-CN" altLang="en-US" sz="2400" dirty="0">
                <a:solidFill>
                  <a:srgbClr val="002060"/>
                </a:solidFill>
              </a:rPr>
              <a:t>评估信息的真实性</a:t>
            </a:r>
            <a:endParaRPr lang="en-US" altLang="zh-CN" sz="2400" dirty="0">
              <a:solidFill>
                <a:srgbClr val="002060"/>
              </a:solidFill>
            </a:endParaRPr>
          </a:p>
          <a:p>
            <a:r>
              <a:rPr lang="en-US" altLang="zh-CN" sz="2400" dirty="0">
                <a:solidFill>
                  <a:srgbClr val="002060"/>
                </a:solidFill>
              </a:rPr>
              <a:t>3. </a:t>
            </a:r>
            <a:r>
              <a:rPr lang="zh-CN" altLang="en-US" sz="2400" dirty="0">
                <a:solidFill>
                  <a:srgbClr val="002060"/>
                </a:solidFill>
              </a:rPr>
              <a:t>解决问题的能力</a:t>
            </a:r>
            <a:endParaRPr lang="en-US" altLang="zh-CN" sz="2400" dirty="0">
              <a:solidFill>
                <a:srgbClr val="002060"/>
              </a:solidFill>
            </a:endParaRPr>
          </a:p>
          <a:p>
            <a:r>
              <a:rPr lang="en-US" altLang="zh-CN" sz="2400" dirty="0">
                <a:solidFill>
                  <a:srgbClr val="002060"/>
                </a:solidFill>
              </a:rPr>
              <a:t>4. </a:t>
            </a:r>
            <a:r>
              <a:rPr lang="zh-CN" altLang="en-US" sz="2400" dirty="0">
                <a:solidFill>
                  <a:srgbClr val="002060"/>
                </a:solidFill>
              </a:rPr>
              <a:t>增强创造力</a:t>
            </a:r>
          </a:p>
        </p:txBody>
      </p:sp>
    </p:spTree>
    <p:extLst>
      <p:ext uri="{BB962C8B-B14F-4D97-AF65-F5344CB8AC3E}">
        <p14:creationId xmlns:p14="http://schemas.microsoft.com/office/powerpoint/2010/main" val="15458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2C251E-CDF7-4DFA-9BF1-502FB839DCC9}"/>
              </a:ext>
            </a:extLst>
          </p:cNvPr>
          <p:cNvSpPr>
            <a:spLocks noGrp="1"/>
          </p:cNvSpPr>
          <p:nvPr>
            <p:ph type="sldNum" sz="quarter" idx="12"/>
          </p:nvPr>
        </p:nvSpPr>
        <p:spPr/>
        <p:txBody>
          <a:bodyPr/>
          <a:lstStyle/>
          <a:p>
            <a:fld id="{CE4DA65A-9AE7-4DD5-8A5E-60C15B12B109}" type="slidenum">
              <a:rPr lang="zh-CN" altLang="en-US" smtClean="0"/>
              <a:pPr/>
              <a:t>32</a:t>
            </a:fld>
            <a:endParaRPr lang="zh-CN" altLang="en-US" dirty="0"/>
          </a:p>
        </p:txBody>
      </p:sp>
      <p:sp>
        <p:nvSpPr>
          <p:cNvPr id="3" name="文本框 2">
            <a:extLst>
              <a:ext uri="{FF2B5EF4-FFF2-40B4-BE49-F238E27FC236}">
                <a16:creationId xmlns:a16="http://schemas.microsoft.com/office/drawing/2014/main" id="{7D4A958F-1B44-4CD2-B321-4D51470F9796}"/>
              </a:ext>
            </a:extLst>
          </p:cNvPr>
          <p:cNvSpPr txBox="1"/>
          <p:nvPr/>
        </p:nvSpPr>
        <p:spPr>
          <a:xfrm>
            <a:off x="287382" y="182879"/>
            <a:ext cx="4650632"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1</a:t>
            </a:r>
            <a:r>
              <a:rPr lang="zh-CN" altLang="en-US" sz="3200" b="1" dirty="0">
                <a:solidFill>
                  <a:srgbClr val="002060"/>
                </a:solidFill>
                <a:latin typeface="微软雅黑" panose="020B0503020204020204" pitchFamily="34" charset="-122"/>
                <a:ea typeface="微软雅黑" panose="020B0503020204020204" pitchFamily="34" charset="-122"/>
              </a:rPr>
              <a:t>章 工程项目管理概述</a:t>
            </a:r>
          </a:p>
        </p:txBody>
      </p:sp>
      <p:pic>
        <p:nvPicPr>
          <p:cNvPr id="4" name="图片 3">
            <a:extLst>
              <a:ext uri="{FF2B5EF4-FFF2-40B4-BE49-F238E27FC236}">
                <a16:creationId xmlns:a16="http://schemas.microsoft.com/office/drawing/2014/main" id="{CA914333-7630-4522-A992-3340313C8BD9}"/>
              </a:ext>
            </a:extLst>
          </p:cNvPr>
          <p:cNvPicPr>
            <a:picLocks noChangeAspect="1"/>
          </p:cNvPicPr>
          <p:nvPr/>
        </p:nvPicPr>
        <p:blipFill>
          <a:blip r:embed="rId2"/>
          <a:stretch>
            <a:fillRect/>
          </a:stretch>
        </p:blipFill>
        <p:spPr>
          <a:xfrm>
            <a:off x="0" y="1534593"/>
            <a:ext cx="9144000" cy="3788814"/>
          </a:xfrm>
          <a:prstGeom prst="rect">
            <a:avLst/>
          </a:prstGeom>
        </p:spPr>
      </p:pic>
    </p:spTree>
    <p:extLst>
      <p:ext uri="{BB962C8B-B14F-4D97-AF65-F5344CB8AC3E}">
        <p14:creationId xmlns:p14="http://schemas.microsoft.com/office/powerpoint/2010/main" val="3096651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FDC29F-3932-4CDE-AE5C-102B537204A6}"/>
              </a:ext>
            </a:extLst>
          </p:cNvPr>
          <p:cNvSpPr>
            <a:spLocks noGrp="1"/>
          </p:cNvSpPr>
          <p:nvPr>
            <p:ph type="sldNum" sz="quarter" idx="12"/>
          </p:nvPr>
        </p:nvSpPr>
        <p:spPr/>
        <p:txBody>
          <a:bodyPr/>
          <a:lstStyle/>
          <a:p>
            <a:fld id="{CE4DA65A-9AE7-4DD5-8A5E-60C15B12B109}" type="slidenum">
              <a:rPr lang="zh-CN" altLang="en-US" smtClean="0"/>
              <a:pPr/>
              <a:t>33</a:t>
            </a:fld>
            <a:endParaRPr lang="zh-CN" altLang="en-US" dirty="0"/>
          </a:p>
        </p:txBody>
      </p:sp>
      <p:pic>
        <p:nvPicPr>
          <p:cNvPr id="3" name="图片 2">
            <a:extLst>
              <a:ext uri="{FF2B5EF4-FFF2-40B4-BE49-F238E27FC236}">
                <a16:creationId xmlns:a16="http://schemas.microsoft.com/office/drawing/2014/main" id="{292387F7-C78A-46D4-B053-09BE098AF485}"/>
              </a:ext>
            </a:extLst>
          </p:cNvPr>
          <p:cNvPicPr>
            <a:picLocks noChangeAspect="1"/>
          </p:cNvPicPr>
          <p:nvPr/>
        </p:nvPicPr>
        <p:blipFill>
          <a:blip r:embed="rId2"/>
          <a:stretch>
            <a:fillRect/>
          </a:stretch>
        </p:blipFill>
        <p:spPr>
          <a:xfrm>
            <a:off x="0" y="1386455"/>
            <a:ext cx="9144000" cy="4085090"/>
          </a:xfrm>
          <a:prstGeom prst="rect">
            <a:avLst/>
          </a:prstGeom>
        </p:spPr>
      </p:pic>
    </p:spTree>
    <p:extLst>
      <p:ext uri="{BB962C8B-B14F-4D97-AF65-F5344CB8AC3E}">
        <p14:creationId xmlns:p14="http://schemas.microsoft.com/office/powerpoint/2010/main" val="375492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FE34E8-8DE9-4776-8210-16C49D7E091E}"/>
              </a:ext>
            </a:extLst>
          </p:cNvPr>
          <p:cNvSpPr>
            <a:spLocks noGrp="1"/>
          </p:cNvSpPr>
          <p:nvPr>
            <p:ph type="sldNum" sz="quarter" idx="12"/>
          </p:nvPr>
        </p:nvSpPr>
        <p:spPr/>
        <p:txBody>
          <a:bodyPr/>
          <a:lstStyle/>
          <a:p>
            <a:fld id="{CE4DA65A-9AE7-4DD5-8A5E-60C15B12B109}" type="slidenum">
              <a:rPr lang="zh-CN" altLang="en-US" smtClean="0"/>
              <a:pPr/>
              <a:t>34</a:t>
            </a:fld>
            <a:endParaRPr lang="zh-CN" altLang="en-US" dirty="0"/>
          </a:p>
        </p:txBody>
      </p:sp>
      <p:pic>
        <p:nvPicPr>
          <p:cNvPr id="3" name="图片 2">
            <a:extLst>
              <a:ext uri="{FF2B5EF4-FFF2-40B4-BE49-F238E27FC236}">
                <a16:creationId xmlns:a16="http://schemas.microsoft.com/office/drawing/2014/main" id="{ED401E39-23E6-47F4-9AD4-DDF30F28ECA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39577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FE34E8-8DE9-4776-8210-16C49D7E091E}"/>
              </a:ext>
            </a:extLst>
          </p:cNvPr>
          <p:cNvSpPr>
            <a:spLocks noGrp="1"/>
          </p:cNvSpPr>
          <p:nvPr>
            <p:ph type="sldNum" sz="quarter" idx="12"/>
          </p:nvPr>
        </p:nvSpPr>
        <p:spPr/>
        <p:txBody>
          <a:bodyPr/>
          <a:lstStyle/>
          <a:p>
            <a:fld id="{CE4DA65A-9AE7-4DD5-8A5E-60C15B12B109}" type="slidenum">
              <a:rPr lang="zh-CN" altLang="en-US" smtClean="0"/>
              <a:pPr/>
              <a:t>35</a:t>
            </a:fld>
            <a:endParaRPr lang="zh-CN" altLang="en-US" dirty="0"/>
          </a:p>
        </p:txBody>
      </p:sp>
      <p:pic>
        <p:nvPicPr>
          <p:cNvPr id="3" name="图片 2">
            <a:extLst>
              <a:ext uri="{FF2B5EF4-FFF2-40B4-BE49-F238E27FC236}">
                <a16:creationId xmlns:a16="http://schemas.microsoft.com/office/drawing/2014/main" id="{E1E4E634-C95B-404A-8D6E-9514ABA28004}"/>
              </a:ext>
            </a:extLst>
          </p:cNvPr>
          <p:cNvPicPr>
            <a:picLocks noChangeAspect="1"/>
          </p:cNvPicPr>
          <p:nvPr/>
        </p:nvPicPr>
        <p:blipFill>
          <a:blip r:embed="rId2"/>
          <a:stretch>
            <a:fillRect/>
          </a:stretch>
        </p:blipFill>
        <p:spPr>
          <a:xfrm>
            <a:off x="0" y="1227666"/>
            <a:ext cx="9144000" cy="4402667"/>
          </a:xfrm>
          <a:prstGeom prst="rect">
            <a:avLst/>
          </a:prstGeom>
        </p:spPr>
      </p:pic>
      <p:sp>
        <p:nvSpPr>
          <p:cNvPr id="4" name="文本框 3">
            <a:extLst>
              <a:ext uri="{FF2B5EF4-FFF2-40B4-BE49-F238E27FC236}">
                <a16:creationId xmlns:a16="http://schemas.microsoft.com/office/drawing/2014/main" id="{3F84A212-CD4A-4282-986F-205C08369C7C}"/>
              </a:ext>
            </a:extLst>
          </p:cNvPr>
          <p:cNvSpPr txBox="1"/>
          <p:nvPr/>
        </p:nvSpPr>
        <p:spPr>
          <a:xfrm>
            <a:off x="287382" y="182879"/>
            <a:ext cx="4658648" cy="584775"/>
          </a:xfrm>
          <a:prstGeom prst="rect">
            <a:avLst/>
          </a:prstGeom>
          <a:noFill/>
        </p:spPr>
        <p:txBody>
          <a:bodyPr wrap="none" rtlCol="0">
            <a:spAutoFit/>
          </a:bodyPr>
          <a:lstStyle/>
          <a:p>
            <a:r>
              <a:rPr lang="en-US" altLang="zh-CN" sz="3200" dirty="0">
                <a:solidFill>
                  <a:srgbClr val="002060"/>
                </a:solidFill>
                <a:latin typeface="微软雅黑" panose="020B0503020204020204" pitchFamily="34" charset="-122"/>
                <a:ea typeface="微软雅黑" panose="020B0503020204020204" pitchFamily="34" charset="-122"/>
              </a:rPr>
              <a:t>1-5</a:t>
            </a:r>
            <a:r>
              <a:rPr lang="zh-CN" altLang="en-US" sz="3200" dirty="0">
                <a:solidFill>
                  <a:srgbClr val="002060"/>
                </a:solidFill>
                <a:latin typeface="微软雅黑" panose="020B0503020204020204" pitchFamily="34" charset="-122"/>
                <a:ea typeface="微软雅黑" panose="020B0503020204020204" pitchFamily="34" charset="-122"/>
              </a:rPr>
              <a:t> 项目管理的知识体系</a:t>
            </a:r>
          </a:p>
        </p:txBody>
      </p:sp>
    </p:spTree>
    <p:extLst>
      <p:ext uri="{BB962C8B-B14F-4D97-AF65-F5344CB8AC3E}">
        <p14:creationId xmlns:p14="http://schemas.microsoft.com/office/powerpoint/2010/main" val="379739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FDC29F-3932-4CDE-AE5C-102B537204A6}"/>
              </a:ext>
            </a:extLst>
          </p:cNvPr>
          <p:cNvSpPr>
            <a:spLocks noGrp="1"/>
          </p:cNvSpPr>
          <p:nvPr>
            <p:ph type="sldNum" sz="quarter" idx="12"/>
          </p:nvPr>
        </p:nvSpPr>
        <p:spPr/>
        <p:txBody>
          <a:bodyPr/>
          <a:lstStyle/>
          <a:p>
            <a:fld id="{CE4DA65A-9AE7-4DD5-8A5E-60C15B12B109}" type="slidenum">
              <a:rPr lang="zh-CN" altLang="en-US" smtClean="0"/>
              <a:pPr/>
              <a:t>36</a:t>
            </a:fld>
            <a:endParaRPr lang="zh-CN" altLang="en-US" dirty="0"/>
          </a:p>
        </p:txBody>
      </p:sp>
      <p:pic>
        <p:nvPicPr>
          <p:cNvPr id="3" name="图片 2">
            <a:extLst>
              <a:ext uri="{FF2B5EF4-FFF2-40B4-BE49-F238E27FC236}">
                <a16:creationId xmlns:a16="http://schemas.microsoft.com/office/drawing/2014/main" id="{7FC19477-9012-4748-B624-3DF26FF5C317}"/>
              </a:ext>
            </a:extLst>
          </p:cNvPr>
          <p:cNvPicPr>
            <a:picLocks noChangeAspect="1"/>
          </p:cNvPicPr>
          <p:nvPr/>
        </p:nvPicPr>
        <p:blipFill>
          <a:blip r:embed="rId2"/>
          <a:stretch>
            <a:fillRect/>
          </a:stretch>
        </p:blipFill>
        <p:spPr>
          <a:xfrm>
            <a:off x="0" y="952691"/>
            <a:ext cx="9144000" cy="4952618"/>
          </a:xfrm>
          <a:prstGeom prst="rect">
            <a:avLst/>
          </a:prstGeom>
        </p:spPr>
      </p:pic>
    </p:spTree>
    <p:extLst>
      <p:ext uri="{BB962C8B-B14F-4D97-AF65-F5344CB8AC3E}">
        <p14:creationId xmlns:p14="http://schemas.microsoft.com/office/powerpoint/2010/main" val="4143860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FDC29F-3932-4CDE-AE5C-102B537204A6}"/>
              </a:ext>
            </a:extLst>
          </p:cNvPr>
          <p:cNvSpPr>
            <a:spLocks noGrp="1"/>
          </p:cNvSpPr>
          <p:nvPr>
            <p:ph type="sldNum" sz="quarter" idx="12"/>
          </p:nvPr>
        </p:nvSpPr>
        <p:spPr/>
        <p:txBody>
          <a:bodyPr/>
          <a:lstStyle/>
          <a:p>
            <a:fld id="{CE4DA65A-9AE7-4DD5-8A5E-60C15B12B109}" type="slidenum">
              <a:rPr lang="zh-CN" altLang="en-US" smtClean="0"/>
              <a:pPr/>
              <a:t>37</a:t>
            </a:fld>
            <a:endParaRPr lang="zh-CN" altLang="en-US" dirty="0"/>
          </a:p>
        </p:txBody>
      </p:sp>
      <p:pic>
        <p:nvPicPr>
          <p:cNvPr id="3" name="图片 2">
            <a:extLst>
              <a:ext uri="{FF2B5EF4-FFF2-40B4-BE49-F238E27FC236}">
                <a16:creationId xmlns:a16="http://schemas.microsoft.com/office/drawing/2014/main" id="{AE35CAD3-1791-47F5-BAC5-9D9DC3140012}"/>
              </a:ext>
            </a:extLst>
          </p:cNvPr>
          <p:cNvPicPr>
            <a:picLocks noChangeAspect="1"/>
          </p:cNvPicPr>
          <p:nvPr/>
        </p:nvPicPr>
        <p:blipFill>
          <a:blip r:embed="rId2"/>
          <a:stretch>
            <a:fillRect/>
          </a:stretch>
        </p:blipFill>
        <p:spPr>
          <a:xfrm>
            <a:off x="0" y="977550"/>
            <a:ext cx="9144000" cy="4902899"/>
          </a:xfrm>
          <a:prstGeom prst="rect">
            <a:avLst/>
          </a:prstGeom>
        </p:spPr>
      </p:pic>
    </p:spTree>
    <p:extLst>
      <p:ext uri="{BB962C8B-B14F-4D97-AF65-F5344CB8AC3E}">
        <p14:creationId xmlns:p14="http://schemas.microsoft.com/office/powerpoint/2010/main" val="2410303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FE34E8-8DE9-4776-8210-16C49D7E091E}"/>
              </a:ext>
            </a:extLst>
          </p:cNvPr>
          <p:cNvSpPr>
            <a:spLocks noGrp="1"/>
          </p:cNvSpPr>
          <p:nvPr>
            <p:ph type="sldNum" sz="quarter" idx="12"/>
          </p:nvPr>
        </p:nvSpPr>
        <p:spPr/>
        <p:txBody>
          <a:bodyPr/>
          <a:lstStyle/>
          <a:p>
            <a:fld id="{CE4DA65A-9AE7-4DD5-8A5E-60C15B12B109}" type="slidenum">
              <a:rPr lang="zh-CN" altLang="en-US" smtClean="0"/>
              <a:pPr/>
              <a:t>38</a:t>
            </a:fld>
            <a:endParaRPr lang="zh-CN" altLang="en-US" dirty="0"/>
          </a:p>
        </p:txBody>
      </p:sp>
      <p:pic>
        <p:nvPicPr>
          <p:cNvPr id="3" name="图片 2">
            <a:extLst>
              <a:ext uri="{FF2B5EF4-FFF2-40B4-BE49-F238E27FC236}">
                <a16:creationId xmlns:a16="http://schemas.microsoft.com/office/drawing/2014/main" id="{DEB5BC3D-9D91-44FB-A84C-3CEB619043D8}"/>
              </a:ext>
            </a:extLst>
          </p:cNvPr>
          <p:cNvPicPr>
            <a:picLocks noChangeAspect="1"/>
          </p:cNvPicPr>
          <p:nvPr/>
        </p:nvPicPr>
        <p:blipFill>
          <a:blip r:embed="rId2"/>
          <a:stretch>
            <a:fillRect/>
          </a:stretch>
        </p:blipFill>
        <p:spPr>
          <a:xfrm>
            <a:off x="0" y="857948"/>
            <a:ext cx="9144000" cy="5142103"/>
          </a:xfrm>
          <a:prstGeom prst="rect">
            <a:avLst/>
          </a:prstGeom>
        </p:spPr>
      </p:pic>
    </p:spTree>
    <p:extLst>
      <p:ext uri="{BB962C8B-B14F-4D97-AF65-F5344CB8AC3E}">
        <p14:creationId xmlns:p14="http://schemas.microsoft.com/office/powerpoint/2010/main" val="4007533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F139E1-ED3C-4FD2-8CBC-A614021CEB2F}"/>
              </a:ext>
            </a:extLst>
          </p:cNvPr>
          <p:cNvSpPr>
            <a:spLocks noGrp="1"/>
          </p:cNvSpPr>
          <p:nvPr>
            <p:ph type="sldNum" sz="quarter" idx="12"/>
          </p:nvPr>
        </p:nvSpPr>
        <p:spPr/>
        <p:txBody>
          <a:bodyPr/>
          <a:lstStyle/>
          <a:p>
            <a:fld id="{CE4DA65A-9AE7-4DD5-8A5E-60C15B12B109}" type="slidenum">
              <a:rPr lang="zh-CN" altLang="en-US" smtClean="0"/>
              <a:pPr/>
              <a:t>39</a:t>
            </a:fld>
            <a:endParaRPr lang="zh-CN" altLang="en-US" dirty="0"/>
          </a:p>
        </p:txBody>
      </p:sp>
      <p:pic>
        <p:nvPicPr>
          <p:cNvPr id="3" name="图片 2">
            <a:extLst>
              <a:ext uri="{FF2B5EF4-FFF2-40B4-BE49-F238E27FC236}">
                <a16:creationId xmlns:a16="http://schemas.microsoft.com/office/drawing/2014/main" id="{923D3956-CD70-448F-A5DE-B380AA70A60F}"/>
              </a:ext>
            </a:extLst>
          </p:cNvPr>
          <p:cNvPicPr>
            <a:picLocks noChangeAspect="1"/>
          </p:cNvPicPr>
          <p:nvPr/>
        </p:nvPicPr>
        <p:blipFill>
          <a:blip r:embed="rId2"/>
          <a:stretch>
            <a:fillRect/>
          </a:stretch>
        </p:blipFill>
        <p:spPr>
          <a:xfrm>
            <a:off x="285750" y="1290637"/>
            <a:ext cx="8572500" cy="4276725"/>
          </a:xfrm>
          <a:prstGeom prst="rect">
            <a:avLst/>
          </a:prstGeom>
        </p:spPr>
      </p:pic>
      <p:sp>
        <p:nvSpPr>
          <p:cNvPr id="4" name="文本框 3">
            <a:extLst>
              <a:ext uri="{FF2B5EF4-FFF2-40B4-BE49-F238E27FC236}">
                <a16:creationId xmlns:a16="http://schemas.microsoft.com/office/drawing/2014/main" id="{B54CF028-F06D-424E-A07B-E9229A37E855}"/>
              </a:ext>
            </a:extLst>
          </p:cNvPr>
          <p:cNvSpPr txBox="1"/>
          <p:nvPr/>
        </p:nvSpPr>
        <p:spPr>
          <a:xfrm>
            <a:off x="285750" y="122276"/>
            <a:ext cx="4663456"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2</a:t>
            </a:r>
            <a:r>
              <a:rPr lang="zh-CN" altLang="en-US" sz="3200" b="1" dirty="0">
                <a:solidFill>
                  <a:srgbClr val="002060"/>
                </a:solidFill>
                <a:latin typeface="微软雅黑" panose="020B0503020204020204" pitchFamily="34" charset="-122"/>
                <a:ea typeface="微软雅黑" panose="020B0503020204020204" pitchFamily="34" charset="-122"/>
              </a:rPr>
              <a:t>章 工程项目组织管理</a:t>
            </a:r>
          </a:p>
        </p:txBody>
      </p:sp>
    </p:spTree>
    <p:extLst>
      <p:ext uri="{BB962C8B-B14F-4D97-AF65-F5344CB8AC3E}">
        <p14:creationId xmlns:p14="http://schemas.microsoft.com/office/powerpoint/2010/main" val="79082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680BB8-F67E-447F-B3B5-8A7BBDCD3593}"/>
              </a:ext>
            </a:extLst>
          </p:cNvPr>
          <p:cNvSpPr>
            <a:spLocks noGrp="1"/>
          </p:cNvSpPr>
          <p:nvPr>
            <p:ph type="sldNum" sz="quarter" idx="12"/>
          </p:nvPr>
        </p:nvSpPr>
        <p:spPr/>
        <p:txBody>
          <a:bodyPr/>
          <a:lstStyle/>
          <a:p>
            <a:fld id="{CE4DA65A-9AE7-4DD5-8A5E-60C15B12B109}" type="slidenum">
              <a:rPr lang="zh-CN" altLang="en-US" smtClean="0"/>
              <a:pPr/>
              <a:t>4</a:t>
            </a:fld>
            <a:endParaRPr lang="zh-CN" altLang="en-US" dirty="0"/>
          </a:p>
        </p:txBody>
      </p:sp>
      <p:pic>
        <p:nvPicPr>
          <p:cNvPr id="3" name="图片 2">
            <a:extLst>
              <a:ext uri="{FF2B5EF4-FFF2-40B4-BE49-F238E27FC236}">
                <a16:creationId xmlns:a16="http://schemas.microsoft.com/office/drawing/2014/main" id="{08086AE4-EE6A-417C-8E4B-5F2FCE171FB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015512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92E34-6801-41EF-BED8-920312642A11}"/>
              </a:ext>
            </a:extLst>
          </p:cNvPr>
          <p:cNvSpPr>
            <a:spLocks noGrp="1"/>
          </p:cNvSpPr>
          <p:nvPr>
            <p:ph type="sldNum" sz="quarter" idx="12"/>
          </p:nvPr>
        </p:nvSpPr>
        <p:spPr/>
        <p:txBody>
          <a:bodyPr/>
          <a:lstStyle/>
          <a:p>
            <a:fld id="{CE4DA65A-9AE7-4DD5-8A5E-60C15B12B109}" type="slidenum">
              <a:rPr lang="zh-CN" altLang="en-US" smtClean="0"/>
              <a:pPr/>
              <a:t>40</a:t>
            </a:fld>
            <a:endParaRPr lang="zh-CN" altLang="en-US" dirty="0"/>
          </a:p>
        </p:txBody>
      </p:sp>
      <p:pic>
        <p:nvPicPr>
          <p:cNvPr id="3" name="图片 2">
            <a:extLst>
              <a:ext uri="{FF2B5EF4-FFF2-40B4-BE49-F238E27FC236}">
                <a16:creationId xmlns:a16="http://schemas.microsoft.com/office/drawing/2014/main" id="{4FEF88DC-CB3D-4CE2-92CD-57A632E15591}"/>
              </a:ext>
            </a:extLst>
          </p:cNvPr>
          <p:cNvPicPr>
            <a:picLocks noChangeAspect="1"/>
          </p:cNvPicPr>
          <p:nvPr/>
        </p:nvPicPr>
        <p:blipFill>
          <a:blip r:embed="rId2"/>
          <a:stretch>
            <a:fillRect/>
          </a:stretch>
        </p:blipFill>
        <p:spPr>
          <a:xfrm>
            <a:off x="0" y="941165"/>
            <a:ext cx="9144000" cy="4975670"/>
          </a:xfrm>
          <a:prstGeom prst="rect">
            <a:avLst/>
          </a:prstGeom>
        </p:spPr>
      </p:pic>
    </p:spTree>
    <p:extLst>
      <p:ext uri="{BB962C8B-B14F-4D97-AF65-F5344CB8AC3E}">
        <p14:creationId xmlns:p14="http://schemas.microsoft.com/office/powerpoint/2010/main" val="4224522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92E34-6801-41EF-BED8-920312642A11}"/>
              </a:ext>
            </a:extLst>
          </p:cNvPr>
          <p:cNvSpPr>
            <a:spLocks noGrp="1"/>
          </p:cNvSpPr>
          <p:nvPr>
            <p:ph type="sldNum" sz="quarter" idx="12"/>
          </p:nvPr>
        </p:nvSpPr>
        <p:spPr/>
        <p:txBody>
          <a:bodyPr/>
          <a:lstStyle/>
          <a:p>
            <a:fld id="{CE4DA65A-9AE7-4DD5-8A5E-60C15B12B109}" type="slidenum">
              <a:rPr lang="zh-CN" altLang="en-US" smtClean="0"/>
              <a:pPr/>
              <a:t>41</a:t>
            </a:fld>
            <a:endParaRPr lang="zh-CN" altLang="en-US" dirty="0"/>
          </a:p>
        </p:txBody>
      </p:sp>
      <p:pic>
        <p:nvPicPr>
          <p:cNvPr id="3" name="图片 2">
            <a:extLst>
              <a:ext uri="{FF2B5EF4-FFF2-40B4-BE49-F238E27FC236}">
                <a16:creationId xmlns:a16="http://schemas.microsoft.com/office/drawing/2014/main" id="{0D90AD2C-76CF-4AA6-B6BA-46DE75E20D0E}"/>
              </a:ext>
            </a:extLst>
          </p:cNvPr>
          <p:cNvPicPr>
            <a:picLocks noChangeAspect="1"/>
          </p:cNvPicPr>
          <p:nvPr/>
        </p:nvPicPr>
        <p:blipFill>
          <a:blip r:embed="rId2"/>
          <a:stretch>
            <a:fillRect/>
          </a:stretch>
        </p:blipFill>
        <p:spPr>
          <a:xfrm>
            <a:off x="0" y="1401752"/>
            <a:ext cx="9144000" cy="4054496"/>
          </a:xfrm>
          <a:prstGeom prst="rect">
            <a:avLst/>
          </a:prstGeom>
        </p:spPr>
      </p:pic>
    </p:spTree>
    <p:extLst>
      <p:ext uri="{BB962C8B-B14F-4D97-AF65-F5344CB8AC3E}">
        <p14:creationId xmlns:p14="http://schemas.microsoft.com/office/powerpoint/2010/main" val="1390525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92E34-6801-41EF-BED8-920312642A11}"/>
              </a:ext>
            </a:extLst>
          </p:cNvPr>
          <p:cNvSpPr>
            <a:spLocks noGrp="1"/>
          </p:cNvSpPr>
          <p:nvPr>
            <p:ph type="sldNum" sz="quarter" idx="12"/>
          </p:nvPr>
        </p:nvSpPr>
        <p:spPr/>
        <p:txBody>
          <a:bodyPr/>
          <a:lstStyle/>
          <a:p>
            <a:fld id="{CE4DA65A-9AE7-4DD5-8A5E-60C15B12B109}" type="slidenum">
              <a:rPr lang="zh-CN" altLang="en-US" smtClean="0"/>
              <a:pPr/>
              <a:t>42</a:t>
            </a:fld>
            <a:endParaRPr lang="zh-CN" altLang="en-US" dirty="0"/>
          </a:p>
        </p:txBody>
      </p:sp>
      <p:pic>
        <p:nvPicPr>
          <p:cNvPr id="4" name="图片 3">
            <a:extLst>
              <a:ext uri="{FF2B5EF4-FFF2-40B4-BE49-F238E27FC236}">
                <a16:creationId xmlns:a16="http://schemas.microsoft.com/office/drawing/2014/main" id="{65481457-6588-4AAB-A881-F9B48D952C26}"/>
              </a:ext>
            </a:extLst>
          </p:cNvPr>
          <p:cNvPicPr>
            <a:picLocks noChangeAspect="1"/>
          </p:cNvPicPr>
          <p:nvPr/>
        </p:nvPicPr>
        <p:blipFill>
          <a:blip r:embed="rId2"/>
          <a:stretch>
            <a:fillRect/>
          </a:stretch>
        </p:blipFill>
        <p:spPr>
          <a:xfrm>
            <a:off x="0" y="1015157"/>
            <a:ext cx="9144000" cy="4827685"/>
          </a:xfrm>
          <a:prstGeom prst="rect">
            <a:avLst/>
          </a:prstGeom>
        </p:spPr>
      </p:pic>
    </p:spTree>
    <p:extLst>
      <p:ext uri="{BB962C8B-B14F-4D97-AF65-F5344CB8AC3E}">
        <p14:creationId xmlns:p14="http://schemas.microsoft.com/office/powerpoint/2010/main" val="2338634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92E34-6801-41EF-BED8-920312642A11}"/>
              </a:ext>
            </a:extLst>
          </p:cNvPr>
          <p:cNvSpPr>
            <a:spLocks noGrp="1"/>
          </p:cNvSpPr>
          <p:nvPr>
            <p:ph type="sldNum" sz="quarter" idx="12"/>
          </p:nvPr>
        </p:nvSpPr>
        <p:spPr/>
        <p:txBody>
          <a:bodyPr/>
          <a:lstStyle/>
          <a:p>
            <a:fld id="{CE4DA65A-9AE7-4DD5-8A5E-60C15B12B109}" type="slidenum">
              <a:rPr lang="zh-CN" altLang="en-US" smtClean="0"/>
              <a:pPr/>
              <a:t>43</a:t>
            </a:fld>
            <a:endParaRPr lang="zh-CN" altLang="en-US" dirty="0"/>
          </a:p>
        </p:txBody>
      </p:sp>
      <p:pic>
        <p:nvPicPr>
          <p:cNvPr id="3" name="图片 2">
            <a:extLst>
              <a:ext uri="{FF2B5EF4-FFF2-40B4-BE49-F238E27FC236}">
                <a16:creationId xmlns:a16="http://schemas.microsoft.com/office/drawing/2014/main" id="{7DE1BD14-9583-4171-952A-0481E9CCAD5A}"/>
              </a:ext>
            </a:extLst>
          </p:cNvPr>
          <p:cNvPicPr>
            <a:picLocks noChangeAspect="1"/>
          </p:cNvPicPr>
          <p:nvPr/>
        </p:nvPicPr>
        <p:blipFill>
          <a:blip r:embed="rId2"/>
          <a:stretch>
            <a:fillRect/>
          </a:stretch>
        </p:blipFill>
        <p:spPr>
          <a:xfrm>
            <a:off x="0" y="1308902"/>
            <a:ext cx="9144000" cy="4240196"/>
          </a:xfrm>
          <a:prstGeom prst="rect">
            <a:avLst/>
          </a:prstGeom>
        </p:spPr>
      </p:pic>
      <p:sp>
        <p:nvSpPr>
          <p:cNvPr id="4" name="文本框 3">
            <a:extLst>
              <a:ext uri="{FF2B5EF4-FFF2-40B4-BE49-F238E27FC236}">
                <a16:creationId xmlns:a16="http://schemas.microsoft.com/office/drawing/2014/main" id="{9760809F-C899-4130-A2F0-69B5985B7577}"/>
              </a:ext>
            </a:extLst>
          </p:cNvPr>
          <p:cNvSpPr txBox="1"/>
          <p:nvPr/>
        </p:nvSpPr>
        <p:spPr>
          <a:xfrm>
            <a:off x="285750" y="122276"/>
            <a:ext cx="4580100" cy="584775"/>
          </a:xfrm>
          <a:prstGeom prst="rect">
            <a:avLst/>
          </a:prstGeom>
          <a:noFill/>
        </p:spPr>
        <p:txBody>
          <a:bodyPr wrap="none" rtlCol="0">
            <a:spAutoFit/>
          </a:bodyPr>
          <a:lstStyle/>
          <a:p>
            <a:r>
              <a:rPr lang="en-US" altLang="zh-CN" sz="3200" dirty="0">
                <a:solidFill>
                  <a:srgbClr val="002060"/>
                </a:solidFill>
                <a:latin typeface="微软雅黑" panose="020B0503020204020204" pitchFamily="34" charset="-122"/>
                <a:ea typeface="微软雅黑" panose="020B0503020204020204" pitchFamily="34" charset="-122"/>
              </a:rPr>
              <a:t>2.3</a:t>
            </a:r>
            <a:r>
              <a:rPr lang="zh-CN" altLang="en-US" sz="3200" dirty="0">
                <a:solidFill>
                  <a:srgbClr val="002060"/>
                </a:solidFill>
                <a:latin typeface="微软雅黑" panose="020B0503020204020204" pitchFamily="34" charset="-122"/>
                <a:ea typeface="微软雅黑" panose="020B0503020204020204" pitchFamily="34" charset="-122"/>
              </a:rPr>
              <a:t> 工程项目承发包模式</a:t>
            </a:r>
          </a:p>
        </p:txBody>
      </p:sp>
    </p:spTree>
    <p:extLst>
      <p:ext uri="{BB962C8B-B14F-4D97-AF65-F5344CB8AC3E}">
        <p14:creationId xmlns:p14="http://schemas.microsoft.com/office/powerpoint/2010/main" val="381324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86791C-21FC-46A2-8EE0-3D7DA3DC239F}"/>
              </a:ext>
            </a:extLst>
          </p:cNvPr>
          <p:cNvSpPr>
            <a:spLocks noGrp="1"/>
          </p:cNvSpPr>
          <p:nvPr>
            <p:ph type="sldNum" sz="quarter" idx="12"/>
          </p:nvPr>
        </p:nvSpPr>
        <p:spPr/>
        <p:txBody>
          <a:bodyPr/>
          <a:lstStyle/>
          <a:p>
            <a:fld id="{CE4DA65A-9AE7-4DD5-8A5E-60C15B12B109}" type="slidenum">
              <a:rPr lang="zh-CN" altLang="en-US" smtClean="0"/>
              <a:pPr/>
              <a:t>44</a:t>
            </a:fld>
            <a:endParaRPr lang="zh-CN" altLang="en-US" dirty="0"/>
          </a:p>
        </p:txBody>
      </p:sp>
      <p:sp>
        <p:nvSpPr>
          <p:cNvPr id="4" name="文本框 3">
            <a:extLst>
              <a:ext uri="{FF2B5EF4-FFF2-40B4-BE49-F238E27FC236}">
                <a16:creationId xmlns:a16="http://schemas.microsoft.com/office/drawing/2014/main" id="{A84C1A47-2306-4058-B56C-7E2DE51CA71E}"/>
              </a:ext>
            </a:extLst>
          </p:cNvPr>
          <p:cNvSpPr txBox="1"/>
          <p:nvPr/>
        </p:nvSpPr>
        <p:spPr>
          <a:xfrm>
            <a:off x="285750" y="122276"/>
            <a:ext cx="5073825"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3</a:t>
            </a:r>
            <a:r>
              <a:rPr lang="zh-CN" altLang="en-US" sz="3200" b="1" dirty="0">
                <a:solidFill>
                  <a:srgbClr val="002060"/>
                </a:solidFill>
                <a:latin typeface="微软雅黑" panose="020B0503020204020204" pitchFamily="34" charset="-122"/>
                <a:ea typeface="微软雅黑" panose="020B0503020204020204" pitchFamily="34" charset="-122"/>
              </a:rPr>
              <a:t>章 工程项目决策和立项</a:t>
            </a:r>
          </a:p>
        </p:txBody>
      </p:sp>
      <p:pic>
        <p:nvPicPr>
          <p:cNvPr id="5" name="图片 4">
            <a:extLst>
              <a:ext uri="{FF2B5EF4-FFF2-40B4-BE49-F238E27FC236}">
                <a16:creationId xmlns:a16="http://schemas.microsoft.com/office/drawing/2014/main" id="{F9D1E094-1283-4CE5-8A57-024B34452669}"/>
              </a:ext>
            </a:extLst>
          </p:cNvPr>
          <p:cNvPicPr>
            <a:picLocks noChangeAspect="1"/>
          </p:cNvPicPr>
          <p:nvPr/>
        </p:nvPicPr>
        <p:blipFill>
          <a:blip r:embed="rId2"/>
          <a:stretch>
            <a:fillRect/>
          </a:stretch>
        </p:blipFill>
        <p:spPr>
          <a:xfrm>
            <a:off x="285750" y="1205457"/>
            <a:ext cx="5724525" cy="3114675"/>
          </a:xfrm>
          <a:prstGeom prst="rect">
            <a:avLst/>
          </a:prstGeom>
        </p:spPr>
      </p:pic>
    </p:spTree>
    <p:extLst>
      <p:ext uri="{BB962C8B-B14F-4D97-AF65-F5344CB8AC3E}">
        <p14:creationId xmlns:p14="http://schemas.microsoft.com/office/powerpoint/2010/main" val="3796933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DBC8AD-D81A-4E20-BCB3-ABB0801D6EBD}"/>
              </a:ext>
            </a:extLst>
          </p:cNvPr>
          <p:cNvSpPr>
            <a:spLocks noGrp="1"/>
          </p:cNvSpPr>
          <p:nvPr>
            <p:ph type="sldNum" sz="quarter" idx="12"/>
          </p:nvPr>
        </p:nvSpPr>
        <p:spPr/>
        <p:txBody>
          <a:bodyPr/>
          <a:lstStyle/>
          <a:p>
            <a:fld id="{CE4DA65A-9AE7-4DD5-8A5E-60C15B12B109}" type="slidenum">
              <a:rPr lang="zh-CN" altLang="en-US" smtClean="0"/>
              <a:pPr/>
              <a:t>45</a:t>
            </a:fld>
            <a:endParaRPr lang="zh-CN" altLang="en-US" dirty="0"/>
          </a:p>
        </p:txBody>
      </p:sp>
      <p:sp>
        <p:nvSpPr>
          <p:cNvPr id="3" name="文本框 2">
            <a:extLst>
              <a:ext uri="{FF2B5EF4-FFF2-40B4-BE49-F238E27FC236}">
                <a16:creationId xmlns:a16="http://schemas.microsoft.com/office/drawing/2014/main" id="{F5D02959-B8A8-4B51-93D6-83D10144CBCC}"/>
              </a:ext>
            </a:extLst>
          </p:cNvPr>
          <p:cNvSpPr txBox="1"/>
          <p:nvPr/>
        </p:nvSpPr>
        <p:spPr>
          <a:xfrm>
            <a:off x="285750" y="122276"/>
            <a:ext cx="4663456"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4</a:t>
            </a:r>
            <a:r>
              <a:rPr lang="zh-CN" altLang="en-US" sz="3200" b="1" dirty="0">
                <a:solidFill>
                  <a:srgbClr val="002060"/>
                </a:solidFill>
                <a:latin typeface="微软雅黑" panose="020B0503020204020204" pitchFamily="34" charset="-122"/>
                <a:ea typeface="微软雅黑" panose="020B0503020204020204" pitchFamily="34" charset="-122"/>
              </a:rPr>
              <a:t>章 工程项目进度管理</a:t>
            </a:r>
          </a:p>
        </p:txBody>
      </p:sp>
      <p:pic>
        <p:nvPicPr>
          <p:cNvPr id="5" name="图片 4">
            <a:extLst>
              <a:ext uri="{FF2B5EF4-FFF2-40B4-BE49-F238E27FC236}">
                <a16:creationId xmlns:a16="http://schemas.microsoft.com/office/drawing/2014/main" id="{503ECB89-E581-4E1C-8C2D-4A94EAB30E6D}"/>
              </a:ext>
            </a:extLst>
          </p:cNvPr>
          <p:cNvPicPr>
            <a:picLocks noChangeAspect="1"/>
          </p:cNvPicPr>
          <p:nvPr/>
        </p:nvPicPr>
        <p:blipFill>
          <a:blip r:embed="rId2"/>
          <a:stretch>
            <a:fillRect/>
          </a:stretch>
        </p:blipFill>
        <p:spPr>
          <a:xfrm>
            <a:off x="0" y="1253315"/>
            <a:ext cx="9144000" cy="4482000"/>
          </a:xfrm>
          <a:prstGeom prst="rect">
            <a:avLst/>
          </a:prstGeom>
        </p:spPr>
      </p:pic>
    </p:spTree>
    <p:extLst>
      <p:ext uri="{BB962C8B-B14F-4D97-AF65-F5344CB8AC3E}">
        <p14:creationId xmlns:p14="http://schemas.microsoft.com/office/powerpoint/2010/main" val="3736154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75426E-0F65-4D07-A0DE-A02C03EDB9B0}"/>
              </a:ext>
            </a:extLst>
          </p:cNvPr>
          <p:cNvSpPr>
            <a:spLocks noGrp="1"/>
          </p:cNvSpPr>
          <p:nvPr>
            <p:ph type="sldNum" sz="quarter" idx="12"/>
          </p:nvPr>
        </p:nvSpPr>
        <p:spPr/>
        <p:txBody>
          <a:bodyPr/>
          <a:lstStyle/>
          <a:p>
            <a:fld id="{CE4DA65A-9AE7-4DD5-8A5E-60C15B12B109}" type="slidenum">
              <a:rPr lang="zh-CN" altLang="en-US" smtClean="0"/>
              <a:pPr/>
              <a:t>46</a:t>
            </a:fld>
            <a:endParaRPr lang="zh-CN" altLang="en-US" dirty="0"/>
          </a:p>
        </p:txBody>
      </p:sp>
      <p:pic>
        <p:nvPicPr>
          <p:cNvPr id="3" name="图片 2">
            <a:extLst>
              <a:ext uri="{FF2B5EF4-FFF2-40B4-BE49-F238E27FC236}">
                <a16:creationId xmlns:a16="http://schemas.microsoft.com/office/drawing/2014/main" id="{BF2474D3-FD85-402F-AC70-DACE5E564AFF}"/>
              </a:ext>
            </a:extLst>
          </p:cNvPr>
          <p:cNvPicPr>
            <a:picLocks noChangeAspect="1"/>
          </p:cNvPicPr>
          <p:nvPr/>
        </p:nvPicPr>
        <p:blipFill>
          <a:blip r:embed="rId2"/>
          <a:stretch>
            <a:fillRect/>
          </a:stretch>
        </p:blipFill>
        <p:spPr>
          <a:xfrm>
            <a:off x="0" y="1713542"/>
            <a:ext cx="9144000" cy="3430915"/>
          </a:xfrm>
          <a:prstGeom prst="rect">
            <a:avLst/>
          </a:prstGeom>
        </p:spPr>
      </p:pic>
      <p:sp>
        <p:nvSpPr>
          <p:cNvPr id="4" name="文本框 3">
            <a:extLst>
              <a:ext uri="{FF2B5EF4-FFF2-40B4-BE49-F238E27FC236}">
                <a16:creationId xmlns:a16="http://schemas.microsoft.com/office/drawing/2014/main" id="{16129D0E-CA9D-4062-A0A6-5CCFE6D3D42B}"/>
              </a:ext>
            </a:extLst>
          </p:cNvPr>
          <p:cNvSpPr txBox="1"/>
          <p:nvPr/>
        </p:nvSpPr>
        <p:spPr>
          <a:xfrm>
            <a:off x="156753" y="1006685"/>
            <a:ext cx="4846321" cy="523220"/>
          </a:xfrm>
          <a:prstGeom prst="rect">
            <a:avLst/>
          </a:prstGeom>
          <a:noFill/>
        </p:spPr>
        <p:txBody>
          <a:bodyPr wrap="square" rtlCol="0">
            <a:spAutoFit/>
          </a:bodyPr>
          <a:lstStyle/>
          <a:p>
            <a:r>
              <a:rPr lang="zh-CN" altLang="en-US" sz="2800" dirty="0">
                <a:solidFill>
                  <a:srgbClr val="002060"/>
                </a:solidFill>
                <a:latin typeface="微软雅黑" panose="020B0503020204020204" pitchFamily="34" charset="-122"/>
                <a:ea typeface="微软雅黑" panose="020B0503020204020204" pitchFamily="34" charset="-122"/>
              </a:rPr>
              <a:t>活动类型（</a:t>
            </a:r>
            <a:r>
              <a:rPr lang="en-US" altLang="zh-CN" sz="2800" dirty="0">
                <a:solidFill>
                  <a:srgbClr val="002060"/>
                </a:solidFill>
                <a:latin typeface="微软雅黑" panose="020B0503020204020204" pitchFamily="34" charset="-122"/>
                <a:ea typeface="微软雅黑" panose="020B0503020204020204" pitchFamily="34" charset="-122"/>
              </a:rPr>
              <a:t>Types of Activity</a:t>
            </a:r>
            <a:r>
              <a:rPr lang="zh-CN" altLang="en-US" sz="2800" dirty="0">
                <a:solidFill>
                  <a:srgbClr val="002060"/>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3672228B-B2E8-4C86-BC91-A0C1AF72D522}"/>
              </a:ext>
            </a:extLst>
          </p:cNvPr>
          <p:cNvPicPr>
            <a:picLocks noChangeAspect="1"/>
          </p:cNvPicPr>
          <p:nvPr/>
        </p:nvPicPr>
        <p:blipFill>
          <a:blip r:embed="rId3"/>
          <a:stretch>
            <a:fillRect/>
          </a:stretch>
        </p:blipFill>
        <p:spPr>
          <a:xfrm>
            <a:off x="4591729" y="5197464"/>
            <a:ext cx="3964442" cy="322063"/>
          </a:xfrm>
          <a:prstGeom prst="rect">
            <a:avLst/>
          </a:prstGeom>
        </p:spPr>
      </p:pic>
      <p:pic>
        <p:nvPicPr>
          <p:cNvPr id="6" name="图片 5">
            <a:extLst>
              <a:ext uri="{FF2B5EF4-FFF2-40B4-BE49-F238E27FC236}">
                <a16:creationId xmlns:a16="http://schemas.microsoft.com/office/drawing/2014/main" id="{C1118D15-6778-4482-96C8-5D0C1C0ADBC9}"/>
              </a:ext>
            </a:extLst>
          </p:cNvPr>
          <p:cNvPicPr>
            <a:picLocks noChangeAspect="1"/>
          </p:cNvPicPr>
          <p:nvPr/>
        </p:nvPicPr>
        <p:blipFill>
          <a:blip r:embed="rId4"/>
          <a:stretch>
            <a:fillRect/>
          </a:stretch>
        </p:blipFill>
        <p:spPr>
          <a:xfrm>
            <a:off x="40276" y="5243184"/>
            <a:ext cx="4110139" cy="322063"/>
          </a:xfrm>
          <a:prstGeom prst="rect">
            <a:avLst/>
          </a:prstGeom>
        </p:spPr>
      </p:pic>
    </p:spTree>
    <p:extLst>
      <p:ext uri="{BB962C8B-B14F-4D97-AF65-F5344CB8AC3E}">
        <p14:creationId xmlns:p14="http://schemas.microsoft.com/office/powerpoint/2010/main" val="108841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75426E-0F65-4D07-A0DE-A02C03EDB9B0}"/>
              </a:ext>
            </a:extLst>
          </p:cNvPr>
          <p:cNvSpPr>
            <a:spLocks noGrp="1"/>
          </p:cNvSpPr>
          <p:nvPr>
            <p:ph type="sldNum" sz="quarter" idx="12"/>
          </p:nvPr>
        </p:nvSpPr>
        <p:spPr/>
        <p:txBody>
          <a:bodyPr/>
          <a:lstStyle/>
          <a:p>
            <a:fld id="{CE4DA65A-9AE7-4DD5-8A5E-60C15B12B109}" type="slidenum">
              <a:rPr lang="zh-CN" altLang="en-US" smtClean="0"/>
              <a:pPr/>
              <a:t>47</a:t>
            </a:fld>
            <a:endParaRPr lang="zh-CN" altLang="en-US" dirty="0"/>
          </a:p>
        </p:txBody>
      </p:sp>
      <p:pic>
        <p:nvPicPr>
          <p:cNvPr id="3" name="图片 2">
            <a:extLst>
              <a:ext uri="{FF2B5EF4-FFF2-40B4-BE49-F238E27FC236}">
                <a16:creationId xmlns:a16="http://schemas.microsoft.com/office/drawing/2014/main" id="{70663C3F-F56D-492D-9B7C-37F54D09D85D}"/>
              </a:ext>
            </a:extLst>
          </p:cNvPr>
          <p:cNvPicPr>
            <a:picLocks noChangeAspect="1"/>
          </p:cNvPicPr>
          <p:nvPr/>
        </p:nvPicPr>
        <p:blipFill>
          <a:blip r:embed="rId2"/>
          <a:stretch>
            <a:fillRect/>
          </a:stretch>
        </p:blipFill>
        <p:spPr>
          <a:xfrm>
            <a:off x="0" y="1724297"/>
            <a:ext cx="9144000" cy="4210919"/>
          </a:xfrm>
          <a:prstGeom prst="rect">
            <a:avLst/>
          </a:prstGeom>
        </p:spPr>
      </p:pic>
      <p:sp>
        <p:nvSpPr>
          <p:cNvPr id="4" name="文本框 3">
            <a:extLst>
              <a:ext uri="{FF2B5EF4-FFF2-40B4-BE49-F238E27FC236}">
                <a16:creationId xmlns:a16="http://schemas.microsoft.com/office/drawing/2014/main" id="{CFB4E3F7-4498-4F01-877D-3CC51D60B210}"/>
              </a:ext>
            </a:extLst>
          </p:cNvPr>
          <p:cNvSpPr txBox="1"/>
          <p:nvPr/>
        </p:nvSpPr>
        <p:spPr>
          <a:xfrm>
            <a:off x="156753" y="1006685"/>
            <a:ext cx="6191796" cy="523220"/>
          </a:xfrm>
          <a:prstGeom prst="rect">
            <a:avLst/>
          </a:prstGeom>
          <a:noFill/>
        </p:spPr>
        <p:txBody>
          <a:bodyPr wrap="square" rtlCol="0">
            <a:spAutoFit/>
          </a:bodyPr>
          <a:lstStyle/>
          <a:p>
            <a:r>
              <a:rPr lang="zh-CN" altLang="en-US" sz="2800" dirty="0">
                <a:solidFill>
                  <a:srgbClr val="002060"/>
                </a:solidFill>
                <a:latin typeface="微软雅黑" panose="020B0503020204020204" pitchFamily="34" charset="-122"/>
                <a:ea typeface="微软雅黑" panose="020B0503020204020204" pitchFamily="34" charset="-122"/>
              </a:rPr>
              <a:t>关键路径法（</a:t>
            </a:r>
            <a:r>
              <a:rPr lang="en-US" altLang="zh-CN" sz="2800" dirty="0">
                <a:solidFill>
                  <a:srgbClr val="002060"/>
                </a:solidFill>
                <a:latin typeface="微软雅黑" panose="020B0503020204020204" pitchFamily="34" charset="-122"/>
                <a:ea typeface="微软雅黑" panose="020B0503020204020204" pitchFamily="34" charset="-122"/>
              </a:rPr>
              <a:t>Critical Path Method</a:t>
            </a:r>
            <a:r>
              <a:rPr lang="zh-CN" altLang="en-US" sz="2800" dirty="0">
                <a:solidFill>
                  <a:srgbClr val="00206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30793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DC8CDD-8F79-4DD5-A533-A70C72D3117E}"/>
              </a:ext>
            </a:extLst>
          </p:cNvPr>
          <p:cNvSpPr>
            <a:spLocks noGrp="1"/>
          </p:cNvSpPr>
          <p:nvPr>
            <p:ph type="sldNum" sz="quarter" idx="12"/>
          </p:nvPr>
        </p:nvSpPr>
        <p:spPr/>
        <p:txBody>
          <a:bodyPr/>
          <a:lstStyle/>
          <a:p>
            <a:fld id="{CE4DA65A-9AE7-4DD5-8A5E-60C15B12B109}" type="slidenum">
              <a:rPr lang="zh-CN" altLang="en-US" smtClean="0"/>
              <a:pPr/>
              <a:t>48</a:t>
            </a:fld>
            <a:endParaRPr lang="zh-CN" altLang="en-US" dirty="0"/>
          </a:p>
        </p:txBody>
      </p:sp>
      <p:pic>
        <p:nvPicPr>
          <p:cNvPr id="3" name="图片 2">
            <a:extLst>
              <a:ext uri="{FF2B5EF4-FFF2-40B4-BE49-F238E27FC236}">
                <a16:creationId xmlns:a16="http://schemas.microsoft.com/office/drawing/2014/main" id="{3AB69FE9-ACDD-4A7B-8AD2-34A0D7A71AE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628333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DD279-6AA7-4FFE-B6CF-E1B40C6920D9}"/>
              </a:ext>
            </a:extLst>
          </p:cNvPr>
          <p:cNvSpPr>
            <a:spLocks noGrp="1"/>
          </p:cNvSpPr>
          <p:nvPr>
            <p:ph type="sldNum" sz="quarter" idx="12"/>
          </p:nvPr>
        </p:nvSpPr>
        <p:spPr/>
        <p:txBody>
          <a:bodyPr/>
          <a:lstStyle/>
          <a:p>
            <a:fld id="{CE4DA65A-9AE7-4DD5-8A5E-60C15B12B109}" type="slidenum">
              <a:rPr lang="zh-CN" altLang="en-US" smtClean="0"/>
              <a:pPr/>
              <a:t>49</a:t>
            </a:fld>
            <a:endParaRPr lang="zh-CN" altLang="en-US" dirty="0"/>
          </a:p>
        </p:txBody>
      </p:sp>
      <p:sp>
        <p:nvSpPr>
          <p:cNvPr id="3" name="文本框 2">
            <a:extLst>
              <a:ext uri="{FF2B5EF4-FFF2-40B4-BE49-F238E27FC236}">
                <a16:creationId xmlns:a16="http://schemas.microsoft.com/office/drawing/2014/main" id="{F3DDC69B-3BAC-41A1-8CC0-78F4A53D6964}"/>
              </a:ext>
            </a:extLst>
          </p:cNvPr>
          <p:cNvSpPr txBox="1"/>
          <p:nvPr/>
        </p:nvSpPr>
        <p:spPr>
          <a:xfrm>
            <a:off x="285750" y="122276"/>
            <a:ext cx="4663456"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5</a:t>
            </a:r>
            <a:r>
              <a:rPr lang="zh-CN" altLang="en-US" sz="3200" b="1" dirty="0">
                <a:solidFill>
                  <a:srgbClr val="002060"/>
                </a:solidFill>
                <a:latin typeface="微软雅黑" panose="020B0503020204020204" pitchFamily="34" charset="-122"/>
                <a:ea typeface="微软雅黑" panose="020B0503020204020204" pitchFamily="34" charset="-122"/>
              </a:rPr>
              <a:t>章 工程项目成本管理</a:t>
            </a:r>
          </a:p>
        </p:txBody>
      </p:sp>
      <p:pic>
        <p:nvPicPr>
          <p:cNvPr id="4" name="图片 3">
            <a:extLst>
              <a:ext uri="{FF2B5EF4-FFF2-40B4-BE49-F238E27FC236}">
                <a16:creationId xmlns:a16="http://schemas.microsoft.com/office/drawing/2014/main" id="{F135DB90-7BCD-48FE-8656-5E423359B913}"/>
              </a:ext>
            </a:extLst>
          </p:cNvPr>
          <p:cNvPicPr>
            <a:picLocks noChangeAspect="1"/>
          </p:cNvPicPr>
          <p:nvPr/>
        </p:nvPicPr>
        <p:blipFill>
          <a:blip r:embed="rId2"/>
          <a:stretch>
            <a:fillRect/>
          </a:stretch>
        </p:blipFill>
        <p:spPr>
          <a:xfrm>
            <a:off x="0" y="1487623"/>
            <a:ext cx="9144000" cy="3882754"/>
          </a:xfrm>
          <a:prstGeom prst="rect">
            <a:avLst/>
          </a:prstGeom>
        </p:spPr>
      </p:pic>
    </p:spTree>
    <p:extLst>
      <p:ext uri="{BB962C8B-B14F-4D97-AF65-F5344CB8AC3E}">
        <p14:creationId xmlns:p14="http://schemas.microsoft.com/office/powerpoint/2010/main" val="2948822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F978BA-D7FF-4A54-AFE0-451E383E9A77}"/>
              </a:ext>
            </a:extLst>
          </p:cNvPr>
          <p:cNvSpPr>
            <a:spLocks noGrp="1"/>
          </p:cNvSpPr>
          <p:nvPr>
            <p:ph type="sldNum" sz="quarter" idx="12"/>
          </p:nvPr>
        </p:nvSpPr>
        <p:spPr/>
        <p:txBody>
          <a:bodyPr/>
          <a:lstStyle/>
          <a:p>
            <a:fld id="{CE4DA65A-9AE7-4DD5-8A5E-60C15B12B109}" type="slidenum">
              <a:rPr lang="zh-CN" altLang="en-US" smtClean="0"/>
              <a:pPr/>
              <a:t>5</a:t>
            </a:fld>
            <a:endParaRPr lang="zh-CN" altLang="en-US" dirty="0"/>
          </a:p>
        </p:txBody>
      </p:sp>
      <p:pic>
        <p:nvPicPr>
          <p:cNvPr id="3" name="图片 2">
            <a:extLst>
              <a:ext uri="{FF2B5EF4-FFF2-40B4-BE49-F238E27FC236}">
                <a16:creationId xmlns:a16="http://schemas.microsoft.com/office/drawing/2014/main" id="{AFDB4566-97DD-4BE3-BF4F-F01A2AD1F6E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89605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7F4DC1-897F-4A99-9901-2DB0C7084FE7}"/>
              </a:ext>
            </a:extLst>
          </p:cNvPr>
          <p:cNvSpPr>
            <a:spLocks noGrp="1"/>
          </p:cNvSpPr>
          <p:nvPr>
            <p:ph type="sldNum" sz="quarter" idx="12"/>
          </p:nvPr>
        </p:nvSpPr>
        <p:spPr/>
        <p:txBody>
          <a:bodyPr/>
          <a:lstStyle/>
          <a:p>
            <a:fld id="{CE4DA65A-9AE7-4DD5-8A5E-60C15B12B109}" type="slidenum">
              <a:rPr lang="zh-CN" altLang="en-US" smtClean="0"/>
              <a:pPr/>
              <a:t>50</a:t>
            </a:fld>
            <a:endParaRPr lang="zh-CN" altLang="en-US" dirty="0"/>
          </a:p>
        </p:txBody>
      </p:sp>
      <p:pic>
        <p:nvPicPr>
          <p:cNvPr id="3" name="图片 2">
            <a:extLst>
              <a:ext uri="{FF2B5EF4-FFF2-40B4-BE49-F238E27FC236}">
                <a16:creationId xmlns:a16="http://schemas.microsoft.com/office/drawing/2014/main" id="{DC207D4C-A72A-4869-AA01-62A3A536A0A0}"/>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文本框 3">
            <a:extLst>
              <a:ext uri="{FF2B5EF4-FFF2-40B4-BE49-F238E27FC236}">
                <a16:creationId xmlns:a16="http://schemas.microsoft.com/office/drawing/2014/main" id="{C859ED2C-CBAA-4C55-B804-FB229A6283B3}"/>
              </a:ext>
            </a:extLst>
          </p:cNvPr>
          <p:cNvSpPr txBox="1"/>
          <p:nvPr/>
        </p:nvSpPr>
        <p:spPr>
          <a:xfrm>
            <a:off x="169816" y="100803"/>
            <a:ext cx="6283236" cy="523220"/>
          </a:xfrm>
          <a:prstGeom prst="rect">
            <a:avLst/>
          </a:prstGeom>
          <a:noFill/>
        </p:spPr>
        <p:txBody>
          <a:bodyPr wrap="square" rtlCol="0">
            <a:spAutoFit/>
          </a:bodyPr>
          <a:lstStyle/>
          <a:p>
            <a:r>
              <a:rPr lang="en-US" altLang="zh-CN" sz="2800" dirty="0">
                <a:solidFill>
                  <a:srgbClr val="002060"/>
                </a:solidFill>
                <a:latin typeface="微软雅黑" panose="020B0503020204020204" pitchFamily="34" charset="-122"/>
                <a:ea typeface="微软雅黑" panose="020B0503020204020204" pitchFamily="34" charset="-122"/>
              </a:rPr>
              <a:t>5.5.1  </a:t>
            </a:r>
            <a:r>
              <a:rPr lang="zh-CN" altLang="en-US" sz="2800" dirty="0">
                <a:solidFill>
                  <a:srgbClr val="002060"/>
                </a:solidFill>
                <a:latin typeface="微软雅黑" panose="020B0503020204020204" pitchFamily="34" charset="-122"/>
                <a:ea typeface="微软雅黑" panose="020B0503020204020204" pitchFamily="34" charset="-122"/>
              </a:rPr>
              <a:t>成本控制的工具</a:t>
            </a:r>
            <a:r>
              <a:rPr lang="en-US" altLang="zh-CN" sz="2800" dirty="0">
                <a:solidFill>
                  <a:srgbClr val="002060"/>
                </a:solidFill>
                <a:latin typeface="微软雅黑" panose="020B0503020204020204" pitchFamily="34" charset="-122"/>
                <a:ea typeface="微软雅黑" panose="020B0503020204020204" pitchFamily="34" charset="-122"/>
              </a:rPr>
              <a:t>-</a:t>
            </a:r>
            <a:r>
              <a:rPr lang="zh-CN" altLang="en-US" sz="2800" dirty="0">
                <a:solidFill>
                  <a:srgbClr val="002060"/>
                </a:solidFill>
                <a:latin typeface="微软雅黑" panose="020B0503020204020204" pitchFamily="34" charset="-122"/>
                <a:ea typeface="微软雅黑" panose="020B0503020204020204" pitchFamily="34" charset="-122"/>
              </a:rPr>
              <a:t>挣值分析</a:t>
            </a:r>
          </a:p>
        </p:txBody>
      </p:sp>
    </p:spTree>
    <p:extLst>
      <p:ext uri="{BB962C8B-B14F-4D97-AF65-F5344CB8AC3E}">
        <p14:creationId xmlns:p14="http://schemas.microsoft.com/office/powerpoint/2010/main" val="3950609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1AD7529-8078-4D6F-A4DC-2D51E61490EB}"/>
              </a:ext>
            </a:extLst>
          </p:cNvPr>
          <p:cNvSpPr>
            <a:spLocks noGrp="1"/>
          </p:cNvSpPr>
          <p:nvPr>
            <p:ph type="sldNum" sz="quarter" idx="12"/>
          </p:nvPr>
        </p:nvSpPr>
        <p:spPr/>
        <p:txBody>
          <a:bodyPr/>
          <a:lstStyle/>
          <a:p>
            <a:fld id="{CE4DA65A-9AE7-4DD5-8A5E-60C15B12B109}" type="slidenum">
              <a:rPr lang="zh-CN" altLang="en-US" smtClean="0"/>
              <a:pPr/>
              <a:t>51</a:t>
            </a:fld>
            <a:endParaRPr lang="zh-CN" altLang="en-US" dirty="0"/>
          </a:p>
        </p:txBody>
      </p:sp>
      <p:pic>
        <p:nvPicPr>
          <p:cNvPr id="3" name="图片 2">
            <a:extLst>
              <a:ext uri="{FF2B5EF4-FFF2-40B4-BE49-F238E27FC236}">
                <a16:creationId xmlns:a16="http://schemas.microsoft.com/office/drawing/2014/main" id="{0318A98C-CCA0-4D88-A980-35E7E0D9F1B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546188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B602FC-917F-459F-AE86-8EB8E0BA10CF}"/>
              </a:ext>
            </a:extLst>
          </p:cNvPr>
          <p:cNvSpPr>
            <a:spLocks noGrp="1"/>
          </p:cNvSpPr>
          <p:nvPr>
            <p:ph type="sldNum" sz="quarter" idx="12"/>
          </p:nvPr>
        </p:nvSpPr>
        <p:spPr/>
        <p:txBody>
          <a:bodyPr/>
          <a:lstStyle/>
          <a:p>
            <a:fld id="{CE4DA65A-9AE7-4DD5-8A5E-60C15B12B109}" type="slidenum">
              <a:rPr lang="zh-CN" altLang="en-US" smtClean="0"/>
              <a:pPr/>
              <a:t>52</a:t>
            </a:fld>
            <a:endParaRPr lang="zh-CN" altLang="en-US" dirty="0"/>
          </a:p>
        </p:txBody>
      </p:sp>
      <p:pic>
        <p:nvPicPr>
          <p:cNvPr id="3" name="图片 2">
            <a:extLst>
              <a:ext uri="{FF2B5EF4-FFF2-40B4-BE49-F238E27FC236}">
                <a16:creationId xmlns:a16="http://schemas.microsoft.com/office/drawing/2014/main" id="{DF63353F-F41E-4E5A-8119-14488C3EBBFA}"/>
              </a:ext>
            </a:extLst>
          </p:cNvPr>
          <p:cNvPicPr>
            <a:picLocks noChangeAspect="1"/>
          </p:cNvPicPr>
          <p:nvPr/>
        </p:nvPicPr>
        <p:blipFill>
          <a:blip r:embed="rId2"/>
          <a:stretch>
            <a:fillRect/>
          </a:stretch>
        </p:blipFill>
        <p:spPr>
          <a:xfrm>
            <a:off x="0" y="1042727"/>
            <a:ext cx="9144000" cy="5086058"/>
          </a:xfrm>
          <a:prstGeom prst="rect">
            <a:avLst/>
          </a:prstGeom>
        </p:spPr>
      </p:pic>
    </p:spTree>
    <p:extLst>
      <p:ext uri="{BB962C8B-B14F-4D97-AF65-F5344CB8AC3E}">
        <p14:creationId xmlns:p14="http://schemas.microsoft.com/office/powerpoint/2010/main" val="87693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B602FC-917F-459F-AE86-8EB8E0BA10CF}"/>
              </a:ext>
            </a:extLst>
          </p:cNvPr>
          <p:cNvSpPr>
            <a:spLocks noGrp="1"/>
          </p:cNvSpPr>
          <p:nvPr>
            <p:ph type="sldNum" sz="quarter" idx="12"/>
          </p:nvPr>
        </p:nvSpPr>
        <p:spPr/>
        <p:txBody>
          <a:bodyPr/>
          <a:lstStyle/>
          <a:p>
            <a:fld id="{CE4DA65A-9AE7-4DD5-8A5E-60C15B12B109}" type="slidenum">
              <a:rPr lang="zh-CN" altLang="en-US" smtClean="0"/>
              <a:pPr/>
              <a:t>53</a:t>
            </a:fld>
            <a:endParaRPr lang="zh-CN" altLang="en-US" dirty="0"/>
          </a:p>
        </p:txBody>
      </p:sp>
      <p:pic>
        <p:nvPicPr>
          <p:cNvPr id="3" name="图片 2">
            <a:extLst>
              <a:ext uri="{FF2B5EF4-FFF2-40B4-BE49-F238E27FC236}">
                <a16:creationId xmlns:a16="http://schemas.microsoft.com/office/drawing/2014/main" id="{DA4F2B37-E4CE-4B12-966B-577F6337DC53}"/>
              </a:ext>
            </a:extLst>
          </p:cNvPr>
          <p:cNvPicPr>
            <a:picLocks noChangeAspect="1"/>
          </p:cNvPicPr>
          <p:nvPr/>
        </p:nvPicPr>
        <p:blipFill>
          <a:blip r:embed="rId2"/>
          <a:stretch>
            <a:fillRect/>
          </a:stretch>
        </p:blipFill>
        <p:spPr>
          <a:xfrm>
            <a:off x="0" y="840497"/>
            <a:ext cx="9144000" cy="5177005"/>
          </a:xfrm>
          <a:prstGeom prst="rect">
            <a:avLst/>
          </a:prstGeom>
        </p:spPr>
      </p:pic>
    </p:spTree>
    <p:extLst>
      <p:ext uri="{BB962C8B-B14F-4D97-AF65-F5344CB8AC3E}">
        <p14:creationId xmlns:p14="http://schemas.microsoft.com/office/powerpoint/2010/main" val="992908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B602FC-917F-459F-AE86-8EB8E0BA10CF}"/>
              </a:ext>
            </a:extLst>
          </p:cNvPr>
          <p:cNvSpPr>
            <a:spLocks noGrp="1"/>
          </p:cNvSpPr>
          <p:nvPr>
            <p:ph type="sldNum" sz="quarter" idx="12"/>
          </p:nvPr>
        </p:nvSpPr>
        <p:spPr/>
        <p:txBody>
          <a:bodyPr/>
          <a:lstStyle/>
          <a:p>
            <a:fld id="{CE4DA65A-9AE7-4DD5-8A5E-60C15B12B109}" type="slidenum">
              <a:rPr lang="zh-CN" altLang="en-US" smtClean="0"/>
              <a:pPr/>
              <a:t>54</a:t>
            </a:fld>
            <a:endParaRPr lang="zh-CN" altLang="en-US" dirty="0"/>
          </a:p>
        </p:txBody>
      </p:sp>
      <p:pic>
        <p:nvPicPr>
          <p:cNvPr id="3" name="图片 2">
            <a:extLst>
              <a:ext uri="{FF2B5EF4-FFF2-40B4-BE49-F238E27FC236}">
                <a16:creationId xmlns:a16="http://schemas.microsoft.com/office/drawing/2014/main" id="{FC95F9DF-CA3C-425A-95C1-9E870D5C888E}"/>
              </a:ext>
            </a:extLst>
          </p:cNvPr>
          <p:cNvPicPr>
            <a:picLocks noChangeAspect="1"/>
          </p:cNvPicPr>
          <p:nvPr/>
        </p:nvPicPr>
        <p:blipFill>
          <a:blip r:embed="rId2"/>
          <a:stretch>
            <a:fillRect/>
          </a:stretch>
        </p:blipFill>
        <p:spPr>
          <a:xfrm>
            <a:off x="638309" y="1787979"/>
            <a:ext cx="7934325" cy="4457700"/>
          </a:xfrm>
          <a:prstGeom prst="rect">
            <a:avLst/>
          </a:prstGeom>
        </p:spPr>
      </p:pic>
    </p:spTree>
    <p:extLst>
      <p:ext uri="{BB962C8B-B14F-4D97-AF65-F5344CB8AC3E}">
        <p14:creationId xmlns:p14="http://schemas.microsoft.com/office/powerpoint/2010/main" val="3304857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AA4959-BC25-4495-A910-DFE8A8F2868B}"/>
              </a:ext>
            </a:extLst>
          </p:cNvPr>
          <p:cNvSpPr>
            <a:spLocks noGrp="1"/>
          </p:cNvSpPr>
          <p:nvPr>
            <p:ph type="sldNum" sz="quarter" idx="12"/>
          </p:nvPr>
        </p:nvSpPr>
        <p:spPr/>
        <p:txBody>
          <a:bodyPr/>
          <a:lstStyle/>
          <a:p>
            <a:fld id="{CE4DA65A-9AE7-4DD5-8A5E-60C15B12B109}" type="slidenum">
              <a:rPr lang="zh-CN" altLang="en-US" smtClean="0"/>
              <a:pPr/>
              <a:t>55</a:t>
            </a:fld>
            <a:endParaRPr lang="zh-CN" altLang="en-US" dirty="0"/>
          </a:p>
        </p:txBody>
      </p:sp>
      <p:pic>
        <p:nvPicPr>
          <p:cNvPr id="3" name="图片 2">
            <a:extLst>
              <a:ext uri="{FF2B5EF4-FFF2-40B4-BE49-F238E27FC236}">
                <a16:creationId xmlns:a16="http://schemas.microsoft.com/office/drawing/2014/main" id="{043C1EE8-AF90-4D4E-B20D-C3AA60F9E700}"/>
              </a:ext>
            </a:extLst>
          </p:cNvPr>
          <p:cNvPicPr>
            <a:picLocks noChangeAspect="1"/>
          </p:cNvPicPr>
          <p:nvPr/>
        </p:nvPicPr>
        <p:blipFill>
          <a:blip r:embed="rId2"/>
          <a:stretch>
            <a:fillRect/>
          </a:stretch>
        </p:blipFill>
        <p:spPr>
          <a:xfrm>
            <a:off x="0" y="966652"/>
            <a:ext cx="9144000" cy="5394960"/>
          </a:xfrm>
          <a:prstGeom prst="rect">
            <a:avLst/>
          </a:prstGeom>
        </p:spPr>
      </p:pic>
      <p:sp>
        <p:nvSpPr>
          <p:cNvPr id="4" name="文本框 3">
            <a:extLst>
              <a:ext uri="{FF2B5EF4-FFF2-40B4-BE49-F238E27FC236}">
                <a16:creationId xmlns:a16="http://schemas.microsoft.com/office/drawing/2014/main" id="{B8C5B9B6-21A0-44DC-992B-1F67C07FC3D0}"/>
              </a:ext>
            </a:extLst>
          </p:cNvPr>
          <p:cNvSpPr txBox="1"/>
          <p:nvPr/>
        </p:nvSpPr>
        <p:spPr>
          <a:xfrm>
            <a:off x="285750" y="122276"/>
            <a:ext cx="4663456" cy="584775"/>
          </a:xfrm>
          <a:prstGeom prst="rect">
            <a:avLst/>
          </a:prstGeom>
          <a:noFill/>
        </p:spPr>
        <p:txBody>
          <a:bodyPr wrap="none" rtlCol="0">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第</a:t>
            </a:r>
            <a:r>
              <a:rPr lang="en-US" altLang="zh-CN" sz="3200" b="1" dirty="0">
                <a:solidFill>
                  <a:srgbClr val="002060"/>
                </a:solidFill>
                <a:latin typeface="微软雅黑" panose="020B0503020204020204" pitchFamily="34" charset="-122"/>
                <a:ea typeface="微软雅黑" panose="020B0503020204020204" pitchFamily="34" charset="-122"/>
              </a:rPr>
              <a:t>6</a:t>
            </a:r>
            <a:r>
              <a:rPr lang="zh-CN" altLang="en-US" sz="3200" b="1" dirty="0">
                <a:solidFill>
                  <a:srgbClr val="002060"/>
                </a:solidFill>
                <a:latin typeface="微软雅黑" panose="020B0503020204020204" pitchFamily="34" charset="-122"/>
                <a:ea typeface="微软雅黑" panose="020B0503020204020204" pitchFamily="34" charset="-122"/>
              </a:rPr>
              <a:t>章 工程项目质量管理</a:t>
            </a:r>
          </a:p>
        </p:txBody>
      </p:sp>
    </p:spTree>
    <p:extLst>
      <p:ext uri="{BB962C8B-B14F-4D97-AF65-F5344CB8AC3E}">
        <p14:creationId xmlns:p14="http://schemas.microsoft.com/office/powerpoint/2010/main" val="3410233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A4DB6-7E5F-43D2-9D67-D64062A25612}"/>
              </a:ext>
            </a:extLst>
          </p:cNvPr>
          <p:cNvSpPr>
            <a:spLocks noGrp="1"/>
          </p:cNvSpPr>
          <p:nvPr>
            <p:ph type="sldNum" sz="quarter" idx="12"/>
          </p:nvPr>
        </p:nvSpPr>
        <p:spPr/>
        <p:txBody>
          <a:bodyPr/>
          <a:lstStyle/>
          <a:p>
            <a:fld id="{CE4DA65A-9AE7-4DD5-8A5E-60C15B12B109}" type="slidenum">
              <a:rPr lang="zh-CN" altLang="en-US" smtClean="0"/>
              <a:pPr/>
              <a:t>56</a:t>
            </a:fld>
            <a:endParaRPr lang="zh-CN" altLang="en-US" dirty="0"/>
          </a:p>
        </p:txBody>
      </p:sp>
      <p:pic>
        <p:nvPicPr>
          <p:cNvPr id="3" name="图片 2">
            <a:extLst>
              <a:ext uri="{FF2B5EF4-FFF2-40B4-BE49-F238E27FC236}">
                <a16:creationId xmlns:a16="http://schemas.microsoft.com/office/drawing/2014/main" id="{44545D35-5A2F-4D55-8234-9C90D21A9741}"/>
              </a:ext>
            </a:extLst>
          </p:cNvPr>
          <p:cNvPicPr>
            <a:picLocks noChangeAspect="1"/>
          </p:cNvPicPr>
          <p:nvPr/>
        </p:nvPicPr>
        <p:blipFill>
          <a:blip r:embed="rId2"/>
          <a:stretch>
            <a:fillRect/>
          </a:stretch>
        </p:blipFill>
        <p:spPr>
          <a:xfrm>
            <a:off x="0" y="992777"/>
            <a:ext cx="9144000" cy="5303520"/>
          </a:xfrm>
          <a:prstGeom prst="rect">
            <a:avLst/>
          </a:prstGeom>
        </p:spPr>
      </p:pic>
    </p:spTree>
    <p:extLst>
      <p:ext uri="{BB962C8B-B14F-4D97-AF65-F5344CB8AC3E}">
        <p14:creationId xmlns:p14="http://schemas.microsoft.com/office/powerpoint/2010/main" val="1174359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F27E66-F572-4218-9D11-0B4FC56F8F78}"/>
              </a:ext>
            </a:extLst>
          </p:cNvPr>
          <p:cNvSpPr>
            <a:spLocks noGrp="1"/>
          </p:cNvSpPr>
          <p:nvPr>
            <p:ph type="sldNum" sz="quarter" idx="12"/>
          </p:nvPr>
        </p:nvSpPr>
        <p:spPr/>
        <p:txBody>
          <a:bodyPr/>
          <a:lstStyle/>
          <a:p>
            <a:fld id="{CE4DA65A-9AE7-4DD5-8A5E-60C15B12B109}" type="slidenum">
              <a:rPr lang="zh-CN" altLang="en-US" smtClean="0"/>
              <a:pPr/>
              <a:t>57</a:t>
            </a:fld>
            <a:endParaRPr lang="zh-CN" altLang="en-US" dirty="0"/>
          </a:p>
        </p:txBody>
      </p:sp>
      <p:pic>
        <p:nvPicPr>
          <p:cNvPr id="4" name="图片 3">
            <a:extLst>
              <a:ext uri="{FF2B5EF4-FFF2-40B4-BE49-F238E27FC236}">
                <a16:creationId xmlns:a16="http://schemas.microsoft.com/office/drawing/2014/main" id="{39945224-CC32-4E29-BA22-9C0B55F26EA2}"/>
              </a:ext>
            </a:extLst>
          </p:cNvPr>
          <p:cNvPicPr>
            <a:picLocks noChangeAspect="1"/>
          </p:cNvPicPr>
          <p:nvPr/>
        </p:nvPicPr>
        <p:blipFill>
          <a:blip r:embed="rId2"/>
          <a:stretch>
            <a:fillRect/>
          </a:stretch>
        </p:blipFill>
        <p:spPr>
          <a:xfrm>
            <a:off x="0" y="857249"/>
            <a:ext cx="9144000" cy="5504361"/>
          </a:xfrm>
          <a:prstGeom prst="rect">
            <a:avLst/>
          </a:prstGeom>
        </p:spPr>
      </p:pic>
    </p:spTree>
    <p:extLst>
      <p:ext uri="{BB962C8B-B14F-4D97-AF65-F5344CB8AC3E}">
        <p14:creationId xmlns:p14="http://schemas.microsoft.com/office/powerpoint/2010/main" val="2607079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AFE679-23EA-48E0-8C54-713DF3C55806}"/>
              </a:ext>
            </a:extLst>
          </p:cNvPr>
          <p:cNvSpPr>
            <a:spLocks noGrp="1"/>
          </p:cNvSpPr>
          <p:nvPr>
            <p:ph type="sldNum" sz="quarter" idx="12"/>
          </p:nvPr>
        </p:nvSpPr>
        <p:spPr/>
        <p:txBody>
          <a:bodyPr/>
          <a:lstStyle/>
          <a:p>
            <a:fld id="{CE4DA65A-9AE7-4DD5-8A5E-60C15B12B109}" type="slidenum">
              <a:rPr lang="zh-CN" altLang="en-US" smtClean="0"/>
              <a:pPr/>
              <a:t>58</a:t>
            </a:fld>
            <a:endParaRPr lang="zh-CN" altLang="en-US" dirty="0"/>
          </a:p>
        </p:txBody>
      </p:sp>
      <p:pic>
        <p:nvPicPr>
          <p:cNvPr id="3" name="图片 2">
            <a:extLst>
              <a:ext uri="{FF2B5EF4-FFF2-40B4-BE49-F238E27FC236}">
                <a16:creationId xmlns:a16="http://schemas.microsoft.com/office/drawing/2014/main" id="{646A01DF-563F-4306-96B4-873DB50FBB16}"/>
              </a:ext>
            </a:extLst>
          </p:cNvPr>
          <p:cNvPicPr>
            <a:picLocks noChangeAspect="1"/>
          </p:cNvPicPr>
          <p:nvPr/>
        </p:nvPicPr>
        <p:blipFill>
          <a:blip r:embed="rId2"/>
          <a:stretch>
            <a:fillRect/>
          </a:stretch>
        </p:blipFill>
        <p:spPr>
          <a:xfrm>
            <a:off x="0" y="857249"/>
            <a:ext cx="9144000" cy="5412921"/>
          </a:xfrm>
          <a:prstGeom prst="rect">
            <a:avLst/>
          </a:prstGeom>
        </p:spPr>
      </p:pic>
    </p:spTree>
    <p:extLst>
      <p:ext uri="{BB962C8B-B14F-4D97-AF65-F5344CB8AC3E}">
        <p14:creationId xmlns:p14="http://schemas.microsoft.com/office/powerpoint/2010/main" val="1636107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A4DB6-7E5F-43D2-9D67-D64062A25612}"/>
              </a:ext>
            </a:extLst>
          </p:cNvPr>
          <p:cNvSpPr>
            <a:spLocks noGrp="1"/>
          </p:cNvSpPr>
          <p:nvPr>
            <p:ph type="sldNum" sz="quarter" idx="12"/>
          </p:nvPr>
        </p:nvSpPr>
        <p:spPr/>
        <p:txBody>
          <a:bodyPr/>
          <a:lstStyle/>
          <a:p>
            <a:fld id="{CE4DA65A-9AE7-4DD5-8A5E-60C15B12B109}" type="slidenum">
              <a:rPr lang="zh-CN" altLang="en-US" smtClean="0"/>
              <a:pPr/>
              <a:t>59</a:t>
            </a:fld>
            <a:endParaRPr lang="zh-CN" altLang="en-US" dirty="0"/>
          </a:p>
        </p:txBody>
      </p:sp>
      <p:pic>
        <p:nvPicPr>
          <p:cNvPr id="3" name="图片 2">
            <a:extLst>
              <a:ext uri="{FF2B5EF4-FFF2-40B4-BE49-F238E27FC236}">
                <a16:creationId xmlns:a16="http://schemas.microsoft.com/office/drawing/2014/main" id="{4F7E5106-1E80-4198-85D0-BC6BD1C090AF}"/>
              </a:ext>
            </a:extLst>
          </p:cNvPr>
          <p:cNvPicPr>
            <a:picLocks noChangeAspect="1"/>
          </p:cNvPicPr>
          <p:nvPr/>
        </p:nvPicPr>
        <p:blipFill>
          <a:blip r:embed="rId2"/>
          <a:stretch>
            <a:fillRect/>
          </a:stretch>
        </p:blipFill>
        <p:spPr>
          <a:xfrm>
            <a:off x="0" y="1016906"/>
            <a:ext cx="9144000" cy="5266328"/>
          </a:xfrm>
          <a:prstGeom prst="rect">
            <a:avLst/>
          </a:prstGeom>
        </p:spPr>
      </p:pic>
    </p:spTree>
    <p:extLst>
      <p:ext uri="{BB962C8B-B14F-4D97-AF65-F5344CB8AC3E}">
        <p14:creationId xmlns:p14="http://schemas.microsoft.com/office/powerpoint/2010/main" val="420194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17E7C4-E44B-48D5-878B-2F1E43D68E01}"/>
              </a:ext>
            </a:extLst>
          </p:cNvPr>
          <p:cNvSpPr>
            <a:spLocks noGrp="1"/>
          </p:cNvSpPr>
          <p:nvPr>
            <p:ph type="sldNum" sz="quarter" idx="12"/>
          </p:nvPr>
        </p:nvSpPr>
        <p:spPr/>
        <p:txBody>
          <a:bodyPr/>
          <a:lstStyle/>
          <a:p>
            <a:fld id="{CE4DA65A-9AE7-4DD5-8A5E-60C15B12B109}" type="slidenum">
              <a:rPr lang="zh-CN" altLang="en-US" smtClean="0"/>
              <a:pPr/>
              <a:t>6</a:t>
            </a:fld>
            <a:endParaRPr lang="zh-CN" altLang="en-US" dirty="0"/>
          </a:p>
        </p:txBody>
      </p:sp>
      <p:pic>
        <p:nvPicPr>
          <p:cNvPr id="3" name="图片 2">
            <a:extLst>
              <a:ext uri="{FF2B5EF4-FFF2-40B4-BE49-F238E27FC236}">
                <a16:creationId xmlns:a16="http://schemas.microsoft.com/office/drawing/2014/main" id="{334117FE-0F8D-4D5D-9187-B5EB5C9F837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890715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F27E66-F572-4218-9D11-0B4FC56F8F78}"/>
              </a:ext>
            </a:extLst>
          </p:cNvPr>
          <p:cNvSpPr>
            <a:spLocks noGrp="1"/>
          </p:cNvSpPr>
          <p:nvPr>
            <p:ph type="sldNum" sz="quarter" idx="12"/>
          </p:nvPr>
        </p:nvSpPr>
        <p:spPr/>
        <p:txBody>
          <a:bodyPr/>
          <a:lstStyle/>
          <a:p>
            <a:fld id="{CE4DA65A-9AE7-4DD5-8A5E-60C15B12B109}" type="slidenum">
              <a:rPr lang="zh-CN" altLang="en-US" smtClean="0"/>
              <a:pPr/>
              <a:t>60</a:t>
            </a:fld>
            <a:endParaRPr lang="zh-CN" altLang="en-US" dirty="0"/>
          </a:p>
        </p:txBody>
      </p:sp>
      <p:pic>
        <p:nvPicPr>
          <p:cNvPr id="3" name="图片 2">
            <a:extLst>
              <a:ext uri="{FF2B5EF4-FFF2-40B4-BE49-F238E27FC236}">
                <a16:creationId xmlns:a16="http://schemas.microsoft.com/office/drawing/2014/main" id="{BB513D57-92EE-4AEE-8B83-5208714E4FC6}"/>
              </a:ext>
            </a:extLst>
          </p:cNvPr>
          <p:cNvPicPr>
            <a:picLocks noChangeAspect="1"/>
          </p:cNvPicPr>
          <p:nvPr/>
        </p:nvPicPr>
        <p:blipFill>
          <a:blip r:embed="rId2"/>
          <a:stretch>
            <a:fillRect/>
          </a:stretch>
        </p:blipFill>
        <p:spPr>
          <a:xfrm>
            <a:off x="0" y="1123407"/>
            <a:ext cx="9144000" cy="5146764"/>
          </a:xfrm>
          <a:prstGeom prst="rect">
            <a:avLst/>
          </a:prstGeom>
        </p:spPr>
      </p:pic>
    </p:spTree>
    <p:extLst>
      <p:ext uri="{BB962C8B-B14F-4D97-AF65-F5344CB8AC3E}">
        <p14:creationId xmlns:p14="http://schemas.microsoft.com/office/powerpoint/2010/main" val="705071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4F7C34-2F31-4ECB-9800-DF7C4778D759}"/>
              </a:ext>
            </a:extLst>
          </p:cNvPr>
          <p:cNvSpPr>
            <a:spLocks noGrp="1"/>
          </p:cNvSpPr>
          <p:nvPr>
            <p:ph type="sldNum" sz="quarter" idx="12"/>
          </p:nvPr>
        </p:nvSpPr>
        <p:spPr/>
        <p:txBody>
          <a:bodyPr/>
          <a:lstStyle/>
          <a:p>
            <a:fld id="{CE4DA65A-9AE7-4DD5-8A5E-60C15B12B109}" type="slidenum">
              <a:rPr lang="zh-CN" altLang="en-US" smtClean="0"/>
              <a:pPr/>
              <a:t>61</a:t>
            </a:fld>
            <a:endParaRPr lang="zh-CN" altLang="en-US" dirty="0"/>
          </a:p>
        </p:txBody>
      </p:sp>
      <p:pic>
        <p:nvPicPr>
          <p:cNvPr id="3" name="图片 2">
            <a:extLst>
              <a:ext uri="{FF2B5EF4-FFF2-40B4-BE49-F238E27FC236}">
                <a16:creationId xmlns:a16="http://schemas.microsoft.com/office/drawing/2014/main" id="{4D5DA696-5B42-4C2A-A0B7-9EEED4B3ECE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70219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07FCF8-B7D4-4264-AD34-B58F5F22A0F9}"/>
              </a:ext>
            </a:extLst>
          </p:cNvPr>
          <p:cNvSpPr>
            <a:spLocks noGrp="1"/>
          </p:cNvSpPr>
          <p:nvPr>
            <p:ph type="sldNum" sz="quarter" idx="12"/>
          </p:nvPr>
        </p:nvSpPr>
        <p:spPr/>
        <p:txBody>
          <a:bodyPr/>
          <a:lstStyle/>
          <a:p>
            <a:fld id="{CE4DA65A-9AE7-4DD5-8A5E-60C15B12B109}" type="slidenum">
              <a:rPr lang="zh-CN" altLang="en-US" smtClean="0"/>
              <a:pPr/>
              <a:t>7</a:t>
            </a:fld>
            <a:endParaRPr lang="zh-CN" altLang="en-US" dirty="0"/>
          </a:p>
        </p:txBody>
      </p:sp>
      <p:pic>
        <p:nvPicPr>
          <p:cNvPr id="3" name="图片 2">
            <a:extLst>
              <a:ext uri="{FF2B5EF4-FFF2-40B4-BE49-F238E27FC236}">
                <a16:creationId xmlns:a16="http://schemas.microsoft.com/office/drawing/2014/main" id="{931E5356-5CA1-40A6-8160-A8204026813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8111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1EE8D3-0421-4A08-BCCB-EE936CF6ED5A}"/>
              </a:ext>
            </a:extLst>
          </p:cNvPr>
          <p:cNvSpPr>
            <a:spLocks noGrp="1"/>
          </p:cNvSpPr>
          <p:nvPr>
            <p:ph type="sldNum" sz="quarter" idx="12"/>
          </p:nvPr>
        </p:nvSpPr>
        <p:spPr/>
        <p:txBody>
          <a:bodyPr/>
          <a:lstStyle/>
          <a:p>
            <a:fld id="{CE4DA65A-9AE7-4DD5-8A5E-60C15B12B109}" type="slidenum">
              <a:rPr lang="zh-CN" altLang="en-US" smtClean="0"/>
              <a:pPr/>
              <a:t>8</a:t>
            </a:fld>
            <a:endParaRPr lang="zh-CN" altLang="en-US" dirty="0"/>
          </a:p>
        </p:txBody>
      </p:sp>
      <p:pic>
        <p:nvPicPr>
          <p:cNvPr id="4" name="图片 3">
            <a:extLst>
              <a:ext uri="{FF2B5EF4-FFF2-40B4-BE49-F238E27FC236}">
                <a16:creationId xmlns:a16="http://schemas.microsoft.com/office/drawing/2014/main" id="{0AAA9FAF-65AF-441A-A1F0-9F475F43C80B}"/>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3686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621A5E-8B3A-4863-87E4-C42EFA5B943C}"/>
              </a:ext>
            </a:extLst>
          </p:cNvPr>
          <p:cNvSpPr>
            <a:spLocks noGrp="1"/>
          </p:cNvSpPr>
          <p:nvPr>
            <p:ph type="sldNum" sz="quarter" idx="12"/>
          </p:nvPr>
        </p:nvSpPr>
        <p:spPr/>
        <p:txBody>
          <a:bodyPr/>
          <a:lstStyle/>
          <a:p>
            <a:fld id="{CE4DA65A-9AE7-4DD5-8A5E-60C15B12B109}" type="slidenum">
              <a:rPr lang="zh-CN" altLang="en-US" smtClean="0"/>
              <a:pPr/>
              <a:t>9</a:t>
            </a:fld>
            <a:endParaRPr lang="zh-CN" altLang="en-US" dirty="0"/>
          </a:p>
        </p:txBody>
      </p:sp>
      <p:pic>
        <p:nvPicPr>
          <p:cNvPr id="3" name="图片 2">
            <a:extLst>
              <a:ext uri="{FF2B5EF4-FFF2-40B4-BE49-F238E27FC236}">
                <a16:creationId xmlns:a16="http://schemas.microsoft.com/office/drawing/2014/main" id="{B664930B-7EB8-475B-87AA-4226AFE82BF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572495630"/>
      </p:ext>
    </p:extLst>
  </p:cSld>
  <p:clrMapOvr>
    <a:masterClrMapping/>
  </p:clrMapOvr>
</p:sld>
</file>

<file path=ppt/theme/theme1.xml><?xml version="1.0" encoding="utf-8"?>
<a:theme xmlns:a="http://schemas.openxmlformats.org/drawingml/2006/main" name="我的海空母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TotalTime>
  <Words>2535</Words>
  <Application>Microsoft Office PowerPoint</Application>
  <PresentationFormat>全屏显示(4:3)</PresentationFormat>
  <Paragraphs>173</Paragraphs>
  <Slides>61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61</vt:i4>
      </vt:variant>
    </vt:vector>
  </HeadingPairs>
  <TitlesOfParts>
    <vt:vector size="73" baseType="lpstr">
      <vt:lpstr>等线</vt:lpstr>
      <vt:lpstr>等线 Light</vt:lpstr>
      <vt:lpstr>方正舒体</vt:lpstr>
      <vt:lpstr>微软雅黑</vt:lpstr>
      <vt:lpstr>Arial</vt:lpstr>
      <vt:lpstr>Calibri</vt:lpstr>
      <vt:lpstr>Calibri Light</vt:lpstr>
      <vt:lpstr>Times New Roman</vt:lpstr>
      <vt:lpstr>Verdana</vt:lpstr>
      <vt:lpstr>Wingdings</vt:lpstr>
      <vt:lpstr>我的海空母版​​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mlzho</dc:creator>
  <cp:lastModifiedBy>Administrator</cp:lastModifiedBy>
  <cp:revision>65</cp:revision>
  <dcterms:created xsi:type="dcterms:W3CDTF">2021-10-25T00:30:43Z</dcterms:created>
  <dcterms:modified xsi:type="dcterms:W3CDTF">2025-04-02T01:29:43Z</dcterms:modified>
</cp:coreProperties>
</file>